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embeddings/oleObject1.wdp" ContentType="image/vnd.ms-photo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01" r:id="rId1"/>
    <p:sldMasterId id="2147484402" r:id="rId2"/>
  </p:sldMasterIdLst>
  <p:notesMasterIdLst>
    <p:notesMasterId r:id="rId3"/>
  </p:notesMasterIdLst>
  <p:sldIdLst>
    <p:sldId id="1818" r:id="rId4"/>
    <p:sldId id="3135" r:id="rId5"/>
    <p:sldId id="3136" r:id="rId6"/>
    <p:sldId id="3137" r:id="rId7"/>
    <p:sldId id="3138" r:id="rId8"/>
    <p:sldId id="3139" r:id="rId9"/>
    <p:sldId id="3140" r:id="rId10"/>
    <p:sldId id="2805" r:id="rId11"/>
    <p:sldId id="3141" r:id="rId12"/>
    <p:sldId id="3142" r:id="rId13"/>
    <p:sldId id="3143" r:id="rId14"/>
    <p:sldId id="3144" r:id="rId15"/>
    <p:sldId id="3145" r:id="rId16"/>
    <p:sldId id="3146" r:id="rId17"/>
    <p:sldId id="2818" r:id="rId18"/>
    <p:sldId id="3147" r:id="rId19"/>
    <p:sldId id="3148" r:id="rId20"/>
    <p:sldId id="3149" r:id="rId21"/>
    <p:sldId id="3150" r:id="rId22"/>
    <p:sldId id="3151" r:id="rId23"/>
    <p:sldId id="3152" r:id="rId24"/>
    <p:sldId id="3153" r:id="rId25"/>
    <p:sldId id="3154" r:id="rId26"/>
    <p:sldId id="3155" r:id="rId27"/>
    <p:sldId id="3156" r:id="rId28"/>
    <p:sldId id="2819" r:id="rId29"/>
    <p:sldId id="3157" r:id="rId30"/>
    <p:sldId id="3158" r:id="rId31"/>
    <p:sldId id="3159" r:id="rId32"/>
    <p:sldId id="3160" r:id="rId33"/>
    <p:sldId id="3161" r:id="rId34"/>
    <p:sldId id="3162" r:id="rId35"/>
    <p:sldId id="2704" r:id="rId36"/>
    <p:sldId id="2372" r:id="rId37"/>
    <p:sldId id="2810" r:id="rId38"/>
    <p:sldId id="3163" r:id="rId39"/>
    <p:sldId id="3164" r:id="rId40"/>
    <p:sldId id="3165" r:id="rId41"/>
    <p:sldId id="2341" r:id="rId42"/>
    <p:sldId id="2331" r:id="rId43"/>
    <p:sldId id="1762" r:id="rId44"/>
    <p:sldId id="843" r:id="rId45"/>
    <p:sldId id="2948" r:id="rId46"/>
    <p:sldId id="2949" r:id="rId47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slide" Target="slides/slide44.xml"  /><Relationship Id="rId48" Type="http://schemas.openxmlformats.org/officeDocument/2006/relationships/presProps" Target="presProps.xml"  /><Relationship Id="rId49" Type="http://schemas.openxmlformats.org/officeDocument/2006/relationships/viewProps" Target="viewProps.xml"  /><Relationship Id="rId5" Type="http://schemas.openxmlformats.org/officeDocument/2006/relationships/slide" Target="slides/slide2.xml"  /><Relationship Id="rId50" Type="http://schemas.openxmlformats.org/officeDocument/2006/relationships/theme" Target="theme/theme1.xml"  /><Relationship Id="rId51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Relationship Id="rId3" Type="http://schemas.microsoft.com/office/2007/relationships/hdphoto" Target="../embeddings/oleObject1.wdp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09CA006-CDCE-AA72-D305-4D725D06BF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089F4D40-B229-184D-6048-A816CDE2D3E5}"/>
              </a:ext>
            </a:extLst>
          </p:cNvPr>
          <p:cNvGrpSpPr/>
          <p:nvPr userDrawn="1"/>
        </p:nvGrpSpPr>
        <p:grpSpPr>
          <a:xfrm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339D104E-A37A-E396-D3D2-7447A2C9FECF}"/>
                </a:ext>
              </a:extLst>
            </p:cNvPr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이 말씀은 살아 계신 하나님의 말씀입니다</a:t>
              </a:r>
              <a:r>
                <a:rPr kumimoji="0" lang="en-US" altLang="ko-KR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.</a:t>
              </a:r>
              <a:endParaRPr kumimoji="0" lang="ko-KR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다음_Regular" panose="02000603060000000000" pitchFamily="2" charset="-127"/>
                <a:ea typeface="다음_Regular" panose="02000603060000000000" pitchFamily="2" charset="-127"/>
                <a:cs typeface="+mn-cs"/>
              </a:endParaRPr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812B376-6B24-8FC1-3AFE-7EA83062AD9E}"/>
                </a:ext>
              </a:extLst>
            </p:cNvPr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하나님께 감사드립니다</a:t>
              </a:r>
              <a:r>
                <a:rPr kumimoji="0" lang="en-US" altLang="ko-KR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.</a:t>
              </a:r>
              <a:endPara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다음_Regular" panose="02000603060000000000" pitchFamily="2" charset="-127"/>
                <a:ea typeface="다음_Regular" panose="02000603060000000000" pitchFamily="2" charset="-127"/>
                <a:cs typeface="+mn-cs"/>
              </a:endParaRP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5A079507-DBA2-4F20-F821-242676E736FD}"/>
                </a:ext>
              </a:extLst>
            </p:cNvPr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인도자 </a:t>
              </a:r>
              <a:endParaRPr kumimoji="0" lang="en-US" altLang="ko-K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다음_Regular" panose="02000603060000000000" pitchFamily="2" charset="-127"/>
                <a:ea typeface="다음_Regular" panose="02000603060000000000" pitchFamily="2" charset="-127"/>
                <a:cs typeface="+mn-cs"/>
              </a:endParaRPr>
            </a:p>
          </p:txBody>
        </p:sp>
        <p:cxnSp>
          <p:nvCxnSpPr>
            <p:cNvPr id="8" name="직선 연결선 7">
              <a:extLst>
                <a:ext uri="{FF2B5EF4-FFF2-40B4-BE49-F238E27FC236}">
                  <a16:creationId xmlns:a16="http://schemas.microsoft.com/office/drawing/2014/main" id="{49DDD6FB-A863-470E-7F07-864A50B3C9B4}"/>
                </a:ext>
              </a:extLst>
            </p:cNvPr>
            <p:cNvCxnSpPr>
              <a:cxnSpLocks/>
            </p:cNvCxnSpPr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4B1488E-9D65-AFF7-CFCF-1EE3804C94E8}"/>
                </a:ext>
              </a:extLst>
            </p:cNvPr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다음_Regular" panose="02000603060000000000" pitchFamily="2" charset="-127"/>
                  <a:ea typeface="다음_Regular" panose="02000603060000000000" pitchFamily="2" charset="-127"/>
                  <a:cs typeface="+mn-cs"/>
                </a:rPr>
                <a:t>회중</a:t>
              </a:r>
              <a:endPara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다음_Regular" panose="02000603060000000000" pitchFamily="2" charset="-127"/>
                <a:ea typeface="다음_Regular" panose="02000603060000000000" pitchFamily="2" charset="-127"/>
                <a:cs typeface="+mn-cs"/>
              </a:endParaRPr>
            </a:p>
          </p:txBody>
        </p: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61913599-0675-0087-40FE-AEFFFC0E7EF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D1E6617A-F977-ACD5-5396-4541967E56D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148FFDD6-F453-85E4-1470-C0AA8BF9A53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8971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20192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51614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139B0D-395D-505E-D68E-634BDA44E2FA}"/>
              </a:ext>
            </a:extLst>
          </p:cNvPr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AF5B85FB-1279-20F2-3875-226DE4067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2601864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673496A-EFA1-4B59-A57C-D3C564DD5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00B4303-C64B-4870-9FE6-5D7FA28BA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B2D382F-E7AA-4B09-BBD1-246D1BAA9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2335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AE2E20-A25D-5F2E-B1D7-142A267EF2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F4CD88B-F76F-3703-ADAE-2102D9FBB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EA0737-D3F9-C8BB-BA5C-F07B213C8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3582-DDE6-4305-9062-592051E69BCC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016D6C-B3BC-77F3-5022-6F927DC1D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40A65F2-F9C5-A09A-4B3A-0CC9D0ACA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58761-C2C3-4972-B88C-1C9B1351EE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10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388" r:id="rId1"/>
    <p:sldLayoutId id="2147484389" r:id="rId2"/>
    <p:sldLayoutId id="2147484390" r:id="rId3"/>
    <p:sldLayoutId id="2147484391" r:id="rId4"/>
    <p:sldLayoutId id="2147484392" r:id="rId5"/>
    <p:sldLayoutId id="2147484393" r:id="rId6"/>
    <p:sldLayoutId id="2147484394" r:id="rId7"/>
    <p:sldLayoutId id="2147484395" r:id="rId8"/>
    <p:sldLayoutId id="2147484396" r:id="rId9"/>
    <p:sldLayoutId id="2147484397" r:id="rId10"/>
    <p:sldLayoutId id="2147484398" r:id="rId11"/>
    <p:sldLayoutId id="2147484399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86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9" r:id="rId1"/>
    <p:sldLayoutId id="2147483662" r:id="rId2"/>
    <p:sldLayoutId id="2147484370" r:id="rId3"/>
    <p:sldLayoutId id="2147484384" r:id="rId4"/>
    <p:sldLayoutId id="2147484385" r:id="rId5"/>
  </p:sldLayoutIdLst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.jpeg"  /><Relationship Id="rId3" Type="http://schemas.openxmlformats.org/officeDocument/2006/relationships/image" Target="../media/image9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1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4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터가 높고 아름다와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온 세상의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북방에 있는 시온산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큰 왕의 성일세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씽 할렐루야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씽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씽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큰 왕의 성일세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 </a:t>
            </a:r>
            <a:r>
              <a:rPr lang="ko-KR" altLang="en-US" sz="6500">
                <a:latin typeface="HY헤드라인M"/>
                <a:ea typeface="HY헤드라인M"/>
              </a:rPr>
              <a:t>여호와께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찬양 드리세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들을 지으사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그의 자녀 삼으시고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영광 위해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 살게 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만 백성이 나와 하나님께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찬양 드리세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씽 할렐루야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씽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씽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큰 왕의 성일세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04BD9-959C-D5D2-AF15-D19292561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139907"/>
      </p:ext>
    </p:extLst>
  </p:cSld>
  <p:clrMapOvr>
    <a:masterClrMapping/>
  </p:clrMapOvr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오</a:t>
            </a:r>
            <a:r>
              <a:rPr lang="en-US" altLang="ko-KR">
                <a:latin typeface="HY엽서M"/>
                <a:ea typeface="HY엽서M"/>
              </a:rPr>
              <a:t>! </a:t>
            </a:r>
            <a:r>
              <a:rPr lang="ko-KR" altLang="en-US">
                <a:latin typeface="HY엽서M"/>
                <a:ea typeface="HY엽서M"/>
              </a:rPr>
              <a:t>이 기쁨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앞뒤 동산에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꽃은 피었고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맘속에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웃음 꽃 피었네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내 주는 반석이시니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내 주는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질병과 고통 없으니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높은 하늘에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종달새 우짖고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맘속에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기쁜 노래 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 </a:t>
            </a: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친구여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노래해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친구여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노래해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5. </a:t>
            </a: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찬양해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5D3AF-C856-70A6-89B5-B27E2E5C3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86468"/>
      </p:ext>
    </p:extLst>
  </p:cSld>
  <p:clrMapOvr>
    <a:masterClrMapping/>
  </p:clrMapOvr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예수님이 좋은 걸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세상에 어떤 것도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바꿀 수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날 위해 십자가를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지신 예수님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예수님이 좋은 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어떡합니까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주님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주님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세상에 어떤 것도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비길 수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예수님은 내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영원한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최명숙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4:1-8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4:1-8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그런즉 육신으로 우리 조상인 아브라함이 무엇을 얻었다 하리요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만일 아브라함이 행위로써 의롭다 하심을 받았으면 자랑할 것이 있으려니와 하나님 앞에서는 없느니라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AutoNum type="arabicPlain" startAt="4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4:1-8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성경이 무엇을 말하느냐 아브라함이 하나님을 믿으매 그것이 그에게 의로 여겨진 바 되었느니라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일하는 자에게는 그 삯이 은혜로 여겨지지 아니하고 보수로 여겨지거니와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4:1-8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일을 아니할지라도 경건하지 아니한 자를 의롭다 하시는 이를 믿는 자에게는 그의 믿음을 의로 여기시나니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r>
              <a:rPr lang="ko-KR" altLang="en-US" sz="4500" spc="-300"/>
              <a:t>일한 것이 없이 하나님께 의로 여기심을 받는 사람의 복에 대하여 다윗이 말한 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5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4:1-8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불법이 사함을 받고 죄가 가리어짐을 받는 사람들은 복이 있고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7"/>
              <a:defRPr/>
            </a:pPr>
            <a:r>
              <a:rPr lang="ko-KR" altLang="en-US" sz="4500" spc="-300"/>
              <a:t>주께서 그 죄를 인정하지 아니하실 사람은 복이 있도다 함과 같으니라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832329"/>
      </p:ext>
    </p:extLst>
  </p:cSld>
  <p:clrMapOvr>
    <a:masterClrMapping/>
  </p:clrMapOvr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바람이 불고 비와도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물결이 넘쳐 밀려도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참된 구원의 믿음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6954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어떤 상황에서도 주님의 약속을 붙들며 살아가는 믿음 주옵소서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우리의 죄를 용서해주시고 의롭다 해주신 주님의 은혜에 감사하며 살게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o-KR" altLang="en-US" sz="96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축도</a:t>
            </a:r>
            <a:br>
              <a:rPr lang="en-US" altLang="ko-KR" sz="80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</a:br>
            <a:endParaRPr lang="ko-KR" altLang="en-US" sz="8000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6224039"/>
      </p:ext>
    </p:extLst>
  </p:cSld>
  <p:clrMapOvr>
    <a:masterClrMapping/>
  </p:clrMapOvr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자비한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구원의 손이 있으니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80600-CC07-24F8-5B02-C09C7AEB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383350"/>
      </p:ext>
    </p:extLst>
  </p:cSld>
  <p:clrMapOvr>
    <a:masterClrMapping/>
  </p:clrMapOvr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크신 주께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1143000" indent="-1143000" algn="ctr">
              <a:buAutoNum type="arabicPeriod"/>
              <a:defRPr/>
            </a:pPr>
            <a:r>
              <a:rPr lang="ko-KR" altLang="en-US" sz="6500">
                <a:latin typeface="HY헤드라인M"/>
                <a:ea typeface="HY헤드라인M"/>
              </a:rPr>
              <a:t>크신 주께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 돌리세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하나님의 성에서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그의 거룩한 산에서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403</ep:Words>
  <ep:PresentationFormat>와이드스크린</ep:PresentationFormat>
  <ep:Paragraphs>150</ep:Paragraphs>
  <ep:Slides>44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44</vt:i4>
      </vt:variant>
    </vt:vector>
  </ep:HeadingPairs>
  <ep:TitlesOfParts>
    <vt:vector size="46" baseType="lpstr">
      <vt:lpstr>Office 테마</vt:lpstr>
      <vt:lpstr>1_Office 테마</vt:lpstr>
      <vt:lpstr>슬라이드 1</vt:lpstr>
      <vt:lpstr>&lt;내 주는 반석이시니&gt;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&lt;크신 주께&gt;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&lt;오! 이 기쁨&gt;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&lt;예수님이 좋은 걸&gt;</vt:lpstr>
      <vt:lpstr>슬라이드 28</vt:lpstr>
      <vt:lpstr>슬라이드 29</vt:lpstr>
      <vt:lpstr>슬라이드 30</vt:lpstr>
      <vt:lpstr>슬라이드 31</vt:lpstr>
      <vt:lpstr>슬라이드 32</vt:lpstr>
      <vt:lpstr>기도 최명숙 집사</vt:lpstr>
      <vt:lpstr>성경봉독 로마서 4:1-8</vt:lpstr>
      <vt:lpstr>로마서 4:1-8</vt:lpstr>
      <vt:lpstr>로마서 4:1-8</vt:lpstr>
      <vt:lpstr>로마서 4:1-8</vt:lpstr>
      <vt:lpstr>로마서 4:1-8</vt:lpstr>
      <vt:lpstr>슬라이드 39</vt:lpstr>
      <vt:lpstr>말씀 참된 구원의 믿음 신송연 전도사</vt:lpstr>
      <vt:lpstr>슬라이드 41</vt:lpstr>
      <vt:lpstr>축도</vt:lpstr>
      <vt:lpstr>슬라이드 43</vt:lpstr>
      <vt:lpstr>슬라이드 44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2026-04-24T07:51:48.163</dcterms:modified>
  <cp:revision>1119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