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package/2006/relationships/metadata/thumbnail" Target="docProps/thumbnail.jpeg"  /><Relationship Id="rId3" Type="http://schemas.openxmlformats.org/package/2006/relationships/metadata/core-properties" Target="docProps/core.xml"  /><Relationship Id="rId4" Type="http://schemas.openxmlformats.org/officeDocument/2006/relationships/extended-properties" Target="docProps/app.xml"  /><Relationship Id="rId5" Type="http://schemas.openxmlformats.org/officeDocument/2006/relationships/custom-properties" Target="docProps/custom.xml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sldMasterIdLst>
    <p:sldMasterId id="2147484421" r:id="rId1"/>
    <p:sldMasterId id="2147484422" r:id="rId2"/>
  </p:sldMasterIdLst>
  <p:notesMasterIdLst>
    <p:notesMasterId r:id="rId3"/>
  </p:notesMasterIdLst>
  <p:sldIdLst>
    <p:sldId id="1818" r:id="rId4"/>
    <p:sldId id="3799" r:id="rId5"/>
    <p:sldId id="3800" r:id="rId6"/>
    <p:sldId id="3801" r:id="rId7"/>
    <p:sldId id="3802" r:id="rId8"/>
    <p:sldId id="3803" r:id="rId9"/>
    <p:sldId id="3804" r:id="rId10"/>
    <p:sldId id="3172" r:id="rId11"/>
    <p:sldId id="3805" r:id="rId12"/>
    <p:sldId id="3806" r:id="rId13"/>
    <p:sldId id="3807" r:id="rId14"/>
    <p:sldId id="3808" r:id="rId15"/>
    <p:sldId id="3177" r:id="rId16"/>
    <p:sldId id="3809" r:id="rId17"/>
    <p:sldId id="3810" r:id="rId18"/>
    <p:sldId id="3811" r:id="rId19"/>
    <p:sldId id="3812" r:id="rId20"/>
    <p:sldId id="3813" r:id="rId21"/>
    <p:sldId id="3183" r:id="rId22"/>
    <p:sldId id="3814" r:id="rId23"/>
    <p:sldId id="3815" r:id="rId24"/>
    <p:sldId id="3816" r:id="rId25"/>
    <p:sldId id="3817" r:id="rId26"/>
    <p:sldId id="3818" r:id="rId27"/>
    <p:sldId id="3819" r:id="rId28"/>
    <p:sldId id="3820" r:id="rId29"/>
    <p:sldId id="3821" r:id="rId30"/>
    <p:sldId id="3822" r:id="rId31"/>
    <p:sldId id="3575" r:id="rId32"/>
    <p:sldId id="3201" r:id="rId33"/>
    <p:sldId id="3202" r:id="rId34"/>
    <p:sldId id="3823" r:id="rId35"/>
    <p:sldId id="3824" r:id="rId36"/>
    <p:sldId id="3825" r:id="rId37"/>
    <p:sldId id="3826" r:id="rId38"/>
    <p:sldId id="3827" r:id="rId39"/>
    <p:sldId id="3828" r:id="rId40"/>
    <p:sldId id="3208" r:id="rId41"/>
    <p:sldId id="3209" r:id="rId42"/>
    <p:sldId id="3210" r:id="rId43"/>
    <p:sldId id="3211" r:id="rId44"/>
    <p:sldId id="3212" r:id="rId45"/>
    <p:sldId id="3213" r:id="rId46"/>
  </p:sldIdLst>
  <p:sldSz cx="12192000" cy="6858000"/>
  <p:notesSz cx="10021888" cy="688816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showPr showNarration="1">
    <p:present/>
    <p:sldAll/>
    <p:penClr>
      <a:prstClr val="red"/>
    </p:penClr>
    <p:extLst>
      <p:ext uri="{2FDB2607-1784-4EEB-B798-7EB5836EED8A}">
        <p14:showMediaCtrls xmlns:p14="http://schemas.microsoft.com/office/powerpoint/2010/main" val="1"/>
      </p:ext>
    </p:extLst>
  </p:showPr>
  <p:extLst>
    <p:ext uri="ACF4677E-8BD2-47ae-8A1F-98590045965D">
      <hp:hncThemeShow xmlns:hp="http://schemas.haansoft.com/office/presentation/8.0" themeShowType="1" themeSkinType="1" themeTransitionType="1" useThemeTransition="1" byMouseClick="1" attrType="1" dur="2000"/>
    </p:ext>
  </p:extLst>
</p:presentationPr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def="{5C22544A-7EE6-4342-B048-85BDC9FD1C3A}"/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 horzBarState="maximized">
    <p:restoredLeft sz="873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78" y="378"/>
      </p:cViewPr>
      <p:guideLst>
        <p:guide orient="horz" pos="2159"/>
        <p:guide pos="3839"/>
      </p:guideLst>
    </p:cSldViewPr>
  </p:slideViewPr>
  <p:notesTextViewPr>
    <p:cViewPr>
      <p:scale>
        <a:sx n="150" d="100"/>
        <a:sy n="150" d="100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84" y="258"/>
      </p:cViewPr>
    </p:cSldViewPr>
  </p:notesViewPr>
  <p:gridSpacing cx="72008" cy="72008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Master" Target="slideMasters/slideMaster1.xml"  /><Relationship Id="rId10" Type="http://schemas.openxmlformats.org/officeDocument/2006/relationships/slide" Target="slides/slide7.xml"  /><Relationship Id="rId11" Type="http://schemas.openxmlformats.org/officeDocument/2006/relationships/slide" Target="slides/slide8.xml"  /><Relationship Id="rId12" Type="http://schemas.openxmlformats.org/officeDocument/2006/relationships/slide" Target="slides/slide9.xml"  /><Relationship Id="rId13" Type="http://schemas.openxmlformats.org/officeDocument/2006/relationships/slide" Target="slides/slide10.xml"  /><Relationship Id="rId14" Type="http://schemas.openxmlformats.org/officeDocument/2006/relationships/slide" Target="slides/slide11.xml"  /><Relationship Id="rId15" Type="http://schemas.openxmlformats.org/officeDocument/2006/relationships/slide" Target="slides/slide12.xml"  /><Relationship Id="rId16" Type="http://schemas.openxmlformats.org/officeDocument/2006/relationships/slide" Target="slides/slide13.xml"  /><Relationship Id="rId17" Type="http://schemas.openxmlformats.org/officeDocument/2006/relationships/slide" Target="slides/slide14.xml"  /><Relationship Id="rId18" Type="http://schemas.openxmlformats.org/officeDocument/2006/relationships/slide" Target="slides/slide15.xml"  /><Relationship Id="rId19" Type="http://schemas.openxmlformats.org/officeDocument/2006/relationships/slide" Target="slides/slide16.xml"  /><Relationship Id="rId2" Type="http://schemas.openxmlformats.org/officeDocument/2006/relationships/slideMaster" Target="slideMasters/slideMaster2.xml"  /><Relationship Id="rId20" Type="http://schemas.openxmlformats.org/officeDocument/2006/relationships/slide" Target="slides/slide17.xml"  /><Relationship Id="rId21" Type="http://schemas.openxmlformats.org/officeDocument/2006/relationships/slide" Target="slides/slide18.xml"  /><Relationship Id="rId22" Type="http://schemas.openxmlformats.org/officeDocument/2006/relationships/slide" Target="slides/slide19.xml"  /><Relationship Id="rId23" Type="http://schemas.openxmlformats.org/officeDocument/2006/relationships/slide" Target="slides/slide20.xml"  /><Relationship Id="rId24" Type="http://schemas.openxmlformats.org/officeDocument/2006/relationships/slide" Target="slides/slide21.xml"  /><Relationship Id="rId25" Type="http://schemas.openxmlformats.org/officeDocument/2006/relationships/slide" Target="slides/slide22.xml"  /><Relationship Id="rId26" Type="http://schemas.openxmlformats.org/officeDocument/2006/relationships/slide" Target="slides/slide23.xml"  /><Relationship Id="rId27" Type="http://schemas.openxmlformats.org/officeDocument/2006/relationships/slide" Target="slides/slide24.xml"  /><Relationship Id="rId28" Type="http://schemas.openxmlformats.org/officeDocument/2006/relationships/slide" Target="slides/slide25.xml"  /><Relationship Id="rId29" Type="http://schemas.openxmlformats.org/officeDocument/2006/relationships/slide" Target="slides/slide26.xml"  /><Relationship Id="rId3" Type="http://schemas.openxmlformats.org/officeDocument/2006/relationships/notesMaster" Target="notesMasters/notesMaster1.xml"  /><Relationship Id="rId30" Type="http://schemas.openxmlformats.org/officeDocument/2006/relationships/slide" Target="slides/slide27.xml"  /><Relationship Id="rId31" Type="http://schemas.openxmlformats.org/officeDocument/2006/relationships/slide" Target="slides/slide28.xml"  /><Relationship Id="rId32" Type="http://schemas.openxmlformats.org/officeDocument/2006/relationships/slide" Target="slides/slide29.xml"  /><Relationship Id="rId33" Type="http://schemas.openxmlformats.org/officeDocument/2006/relationships/slide" Target="slides/slide30.xml"  /><Relationship Id="rId34" Type="http://schemas.openxmlformats.org/officeDocument/2006/relationships/slide" Target="slides/slide31.xml"  /><Relationship Id="rId35" Type="http://schemas.openxmlformats.org/officeDocument/2006/relationships/slide" Target="slides/slide32.xml"  /><Relationship Id="rId36" Type="http://schemas.openxmlformats.org/officeDocument/2006/relationships/slide" Target="slides/slide33.xml"  /><Relationship Id="rId37" Type="http://schemas.openxmlformats.org/officeDocument/2006/relationships/slide" Target="slides/slide34.xml"  /><Relationship Id="rId38" Type="http://schemas.openxmlformats.org/officeDocument/2006/relationships/slide" Target="slides/slide35.xml"  /><Relationship Id="rId39" Type="http://schemas.openxmlformats.org/officeDocument/2006/relationships/slide" Target="slides/slide36.xml"  /><Relationship Id="rId4" Type="http://schemas.openxmlformats.org/officeDocument/2006/relationships/slide" Target="slides/slide1.xml"  /><Relationship Id="rId40" Type="http://schemas.openxmlformats.org/officeDocument/2006/relationships/slide" Target="slides/slide37.xml"  /><Relationship Id="rId41" Type="http://schemas.openxmlformats.org/officeDocument/2006/relationships/slide" Target="slides/slide38.xml"  /><Relationship Id="rId42" Type="http://schemas.openxmlformats.org/officeDocument/2006/relationships/slide" Target="slides/slide39.xml"  /><Relationship Id="rId43" Type="http://schemas.openxmlformats.org/officeDocument/2006/relationships/slide" Target="slides/slide40.xml"  /><Relationship Id="rId44" Type="http://schemas.openxmlformats.org/officeDocument/2006/relationships/slide" Target="slides/slide41.xml"  /><Relationship Id="rId45" Type="http://schemas.openxmlformats.org/officeDocument/2006/relationships/slide" Target="slides/slide42.xml"  /><Relationship Id="rId46" Type="http://schemas.openxmlformats.org/officeDocument/2006/relationships/slide" Target="slides/slide43.xml"  /><Relationship Id="rId47" Type="http://schemas.openxmlformats.org/officeDocument/2006/relationships/presProps" Target="presProps.xml"  /><Relationship Id="rId48" Type="http://schemas.openxmlformats.org/officeDocument/2006/relationships/viewProps" Target="viewProps.xml"  /><Relationship Id="rId49" Type="http://schemas.openxmlformats.org/officeDocument/2006/relationships/theme" Target="theme/theme1.xml"  /><Relationship Id="rId5" Type="http://schemas.openxmlformats.org/officeDocument/2006/relationships/slide" Target="slides/slide2.xml"  /><Relationship Id="rId50" Type="http://schemas.openxmlformats.org/officeDocument/2006/relationships/tableStyles" Target="tableStyles.xml"  /><Relationship Id="rId6" Type="http://schemas.openxmlformats.org/officeDocument/2006/relationships/slide" Target="slides/slide3.xml"  /><Relationship Id="rId7" Type="http://schemas.openxmlformats.org/officeDocument/2006/relationships/slide" Target="slides/slide4.xml"  /><Relationship Id="rId8" Type="http://schemas.openxmlformats.org/officeDocument/2006/relationships/slide" Target="slides/slide5.xml"  /><Relationship Id="rId9" Type="http://schemas.openxmlformats.org/officeDocument/2006/relationships/slide" Target="slides/slide6.xml"  /></Relationships>
</file>

<file path=ppt/notesMasters/_rels/notes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3.xml"  /></Relationships>
</file>

<file path=ppt/notesMasters/notesMaster1.xml><?xml version="1.0" encoding="utf-8"?>
<p:notes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 idx="0"/>
          </p:nvPr>
        </p:nvSpPr>
        <p:spPr>
          <a:xfrm>
            <a:off x="0" y="0"/>
            <a:ext cx="4343400" cy="346075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76900" y="0"/>
            <a:ext cx="4343400" cy="346075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/>
            </a:pPr>
            <a:fld id="{C16F3534-E22C-4E5C-8429-1ED1AB263E39}" type="datetime1">
              <a:rPr lang="ko-KR" altLang="en-US"/>
              <a:pPr lvl="0">
                <a:defRPr/>
              </a:pPr>
              <a:t>2026-09-24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2943225" y="860425"/>
            <a:ext cx="4135438" cy="23256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1001713" y="3314700"/>
            <a:ext cx="8018462" cy="2713038"/>
          </a:xfrm>
          <a:prstGeom prst="rect">
            <a:avLst/>
          </a:prstGeom>
        </p:spPr>
        <p:txBody>
          <a:bodyPr vert="horz" lIns="91440" tIns="45720" rIns="91440" bIns="45720"/>
          <a:lstStyle/>
          <a:p>
            <a:pPr lvl="0">
              <a:defRPr/>
            </a:pPr>
            <a:r>
              <a:rPr lang="ko-KR" altLang="en-US"/>
              <a:t>마스터 텍스트 스타일을 편집하려면 클릭</a:t>
            </a:r>
            <a:endParaRPr lang="ko-KR" altLang="en-US"/>
          </a:p>
          <a:p>
            <a:pPr lvl="1">
              <a:defRPr/>
            </a:pPr>
            <a:r>
              <a:rPr lang="ko-KR" altLang="en-US"/>
              <a:t>두 번째 수준</a:t>
            </a:r>
            <a:endParaRPr lang="ko-KR" altLang="en-US"/>
          </a:p>
          <a:p>
            <a:pPr lvl="2">
              <a:defRPr/>
            </a:pPr>
            <a:r>
              <a:rPr lang="ko-KR" altLang="en-US"/>
              <a:t>세 번째 수준</a:t>
            </a:r>
            <a:endParaRPr lang="ko-KR" altLang="en-US"/>
          </a:p>
          <a:p>
            <a:pPr lvl="3">
              <a:defRPr/>
            </a:pPr>
            <a:r>
              <a:rPr lang="ko-KR" altLang="en-US"/>
              <a:t>네 번째 수준</a:t>
            </a:r>
            <a:endParaRPr lang="ko-KR" altLang="en-US"/>
          </a:p>
          <a:p>
            <a:pPr lvl="4">
              <a:defRPr/>
            </a:pPr>
            <a:r>
              <a:rPr lang="ko-KR" altLang="en-US"/>
              <a:t>다섯 번째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542088"/>
            <a:ext cx="4343400" cy="346075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76900" y="6542088"/>
            <a:ext cx="4343400" cy="346075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/>
            </a:pPr>
            <a:fld id="{1F6BFC71-33BC-4C82-973C-8F61DC8BA7BD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1.jpeg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2.jpeg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3.jpeg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4.jpeg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5.jpeg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5.jpeg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6.jpeg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7.jpeg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8.png"  /></Relationships>
</file>

<file path=ppt/slideLayouts/_rels/slideLayout1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2.xml"  /></Relationships>
</file>

<file path=ppt/slideLayouts/_rels/slideLayout1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2.xml"  /></Relationships>
</file>

<file path=ppt/slideLayouts/_rels/slideLayout1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2.xml"  /></Relationships>
</file>

<file path=ppt/slideLayouts/_rels/slideLayout1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2.xml"  /></Relationships>
</file>

<file path=ppt/slideLayouts/_rels/slideLayout1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2.xml"  /></Relationships>
</file>

<file path=ppt/slideLayouts/_rels/slideLayout1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2.xml"  /><Relationship Id="rId2" Type="http://schemas.openxmlformats.org/officeDocument/2006/relationships/image" Target="../media/image9.png" 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50440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>
            <a:extLst>
              <a:ext uri="{FF2B5EF4-FFF2-40B4-BE49-F238E27FC236}">
                <a16:creationId xmlns:a16="http://schemas.microsoft.com/office/drawing/2014/main" id="{5A51E7B1-6C66-BC71-5BC5-91AD37418F19}"/>
              </a:ext>
            </a:extLst>
          </p:cNvPr>
          <p:cNvGrpSpPr/>
          <p:nvPr userDrawn="1"/>
        </p:nvGrpSpPr>
        <p:grpSpPr>
          <a:xfrm>
            <a:off x="0" y="0"/>
            <a:ext cx="12192000" cy="6857998"/>
            <a:chOff x="0" y="176168"/>
            <a:chExt cx="12192000" cy="6681831"/>
          </a:xfrm>
        </p:grpSpPr>
        <p:pic>
          <p:nvPicPr>
            <p:cNvPr id="7" name="그림 6">
              <a:extLst>
                <a:ext uri="{FF2B5EF4-FFF2-40B4-BE49-F238E27FC236}">
                  <a16:creationId xmlns:a16="http://schemas.microsoft.com/office/drawing/2014/main" id="{59E714CF-7B88-E061-9F46-E353245BFFA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69"/>
            <a:stretch/>
          </p:blipFill>
          <p:spPr>
            <a:xfrm>
              <a:off x="0" y="176168"/>
              <a:ext cx="12192000" cy="6681831"/>
            </a:xfrm>
            <a:prstGeom prst="rect">
              <a:avLst/>
            </a:prstGeom>
          </p:spPr>
        </p:pic>
        <p:pic>
          <p:nvPicPr>
            <p:cNvPr id="8" name="그림 7">
              <a:extLst>
                <a:ext uri="{FF2B5EF4-FFF2-40B4-BE49-F238E27FC236}">
                  <a16:creationId xmlns:a16="http://schemas.microsoft.com/office/drawing/2014/main" id="{0FF28E84-0BCE-40BF-7FF6-DA45698F611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888" t="8909" r="76342" b="84731"/>
            <a:stretch/>
          </p:blipFill>
          <p:spPr>
            <a:xfrm>
              <a:off x="2986481" y="619823"/>
              <a:ext cx="1191237" cy="436228"/>
            </a:xfrm>
            <a:prstGeom prst="rect">
              <a:avLst/>
            </a:prstGeom>
          </p:spPr>
        </p:pic>
        <p:pic>
          <p:nvPicPr>
            <p:cNvPr id="9" name="그림 8">
              <a:extLst>
                <a:ext uri="{FF2B5EF4-FFF2-40B4-BE49-F238E27FC236}">
                  <a16:creationId xmlns:a16="http://schemas.microsoft.com/office/drawing/2014/main" id="{71551991-031F-5FBC-CB49-4D7173C0DD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348" t="9154" r="65882" b="84486"/>
            <a:stretch/>
          </p:blipFill>
          <p:spPr>
            <a:xfrm>
              <a:off x="1637251" y="627996"/>
              <a:ext cx="1191237" cy="436228"/>
            </a:xfrm>
            <a:prstGeom prst="rect">
              <a:avLst/>
            </a:prstGeom>
          </p:spPr>
        </p:pic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82E7E5FB-3988-E42A-3E16-58EC9497B8DC}"/>
              </a:ext>
            </a:extLst>
          </p:cNvPr>
          <p:cNvSpPr txBox="1"/>
          <p:nvPr userDrawn="1"/>
        </p:nvSpPr>
        <p:spPr>
          <a:xfrm>
            <a:off x="881073" y="1220755"/>
            <a:ext cx="11310927" cy="5027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9585" marR="0" lvl="0" indent="-609585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대한민국이 복음으로 충만하여</a:t>
            </a:r>
            <a:endParaRPr kumimoji="0" lang="en-US" altLang="ko-KR" sz="3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Y견고딕" pitchFamily="18" charset="-127"/>
              <a:ea typeface="HY견고딕" pitchFamily="18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 </a:t>
            </a: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    하나님의 영광을 드러내게 하소서</a:t>
            </a: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.</a:t>
            </a: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2. </a:t>
            </a: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지도자들이 하나님의 뜻을 따라 나라를 이끌어 </a:t>
            </a: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    국민과 소통하며 자유와 평화를 진전시키게 하소서</a:t>
            </a: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.</a:t>
            </a: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3. </a:t>
            </a: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모든 분야에 믿음의 일꾼들이 세워져 </a:t>
            </a: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    하나님의 다스림이 드러나게 하소서</a:t>
            </a: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.</a:t>
            </a: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4. </a:t>
            </a: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갈등과 분열</a:t>
            </a: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, </a:t>
            </a: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부정과 부패를 복음으로 치유하사 </a:t>
            </a: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    사랑과 일치와 공의가 넘치게 하소서</a:t>
            </a: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38502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EC0F39AC-ADFF-EDDB-BA9C-DD77F5AD2E7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69"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E388E37-635E-1974-0DDA-01CF42B62BB0}"/>
              </a:ext>
            </a:extLst>
          </p:cNvPr>
          <p:cNvSpPr txBox="1"/>
          <p:nvPr userDrawn="1"/>
        </p:nvSpPr>
        <p:spPr>
          <a:xfrm>
            <a:off x="881073" y="1220755"/>
            <a:ext cx="11310927" cy="5119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9585" marR="0" lvl="0" indent="-609585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지하 교회 성도들의 눈물의 기도를 </a:t>
            </a:r>
            <a:r>
              <a:rPr kumimoji="0" lang="ko-KR" alt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들으사</a:t>
            </a: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 </a:t>
            </a:r>
            <a:endParaRPr kumimoji="0" lang="en-US" altLang="ko-KR" sz="3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Y견고딕" pitchFamily="18" charset="-127"/>
              <a:ea typeface="HY견고딕" pitchFamily="18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     </a:t>
            </a: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신변을 보호해 주시고 신앙의 자유를 허락해 주소서</a:t>
            </a: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.</a:t>
            </a: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2. </a:t>
            </a: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주민들과 </a:t>
            </a:r>
            <a:r>
              <a:rPr kumimoji="0" lang="ko-KR" alt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탈북민들에게</a:t>
            </a: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 복음이 전해져 </a:t>
            </a:r>
            <a:endParaRPr kumimoji="0" lang="en-US" altLang="ko-KR" sz="3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Y견고딕" pitchFamily="18" charset="-127"/>
              <a:ea typeface="HY견고딕" pitchFamily="18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    </a:t>
            </a: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새 생명을 누리며 풍성한 삶을 살게 하소서</a:t>
            </a: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.</a:t>
            </a: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3. </a:t>
            </a: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우상화로 물든 땅을 십자가의 보혈로 치유하사</a:t>
            </a: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    가난과 억눌림에서 벗어나 복된 땅이 되게 하소서</a:t>
            </a: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.</a:t>
            </a: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4. </a:t>
            </a: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인권탄압을 버리고 비핵화와 개방으로 </a:t>
            </a:r>
            <a:endParaRPr kumimoji="0" lang="en-US" altLang="ko-KR" sz="3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Y견고딕" pitchFamily="18" charset="-127"/>
              <a:ea typeface="HY견고딕" pitchFamily="18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    </a:t>
            </a: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자유와 번영의 통일 조국을 준비케 하소서</a:t>
            </a: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. </a:t>
            </a:r>
            <a:endParaRPr kumimoji="0" lang="ko-KR" altLang="ko-KR" sz="3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81556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BA626CF5-2E6A-6654-49C8-232D211F31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63" b="1468"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10D0E33-4ABA-3594-2A2D-6C9B13BE8A57}"/>
              </a:ext>
            </a:extLst>
          </p:cNvPr>
          <p:cNvSpPr txBox="1"/>
          <p:nvPr userDrawn="1"/>
        </p:nvSpPr>
        <p:spPr>
          <a:xfrm>
            <a:off x="881073" y="1220755"/>
            <a:ext cx="11310927" cy="5027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1. </a:t>
            </a: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물질 만능의 시대 속에서 섬김과 나눔을 실천하여 </a:t>
            </a: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    세상과 소통하며 시대의 정신을 이끌게 하소서</a:t>
            </a: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.</a:t>
            </a: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2. </a:t>
            </a: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그리스도를 본받아 거룩함과 사회적 공신력을 회복하여 </a:t>
            </a: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    복음의 능력을 드러내게 하소서</a:t>
            </a: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.</a:t>
            </a: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3. </a:t>
            </a: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지도자들이 말씀과 기도로 바로 서서 책임을 다하고</a:t>
            </a: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    목자의 마음으로 영혼을 사랑하며 돌보게 하소서</a:t>
            </a: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.</a:t>
            </a: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4. </a:t>
            </a: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열방에 복음을 전하여 저주를 복으로 바꾸게 하시고 </a:t>
            </a: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    선교사들이 생명을 살려내는 기쁨을 날마다 체험케 하소서</a:t>
            </a: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44070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1368A8E3-0117-ECCF-A94F-C1A10C3F15B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2885" r="-79"/>
          <a:stretch/>
        </p:blipFill>
        <p:spPr>
          <a:xfrm>
            <a:off x="1" y="1"/>
            <a:ext cx="1219199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5152000-CF5B-61B0-664F-600EEB9F3A71}"/>
              </a:ext>
            </a:extLst>
          </p:cNvPr>
          <p:cNvSpPr txBox="1"/>
          <p:nvPr userDrawn="1"/>
        </p:nvSpPr>
        <p:spPr>
          <a:xfrm>
            <a:off x="881073" y="1220755"/>
            <a:ext cx="11310927" cy="5027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marR="0" lvl="0" indent="-51435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건강한 신앙</a:t>
            </a: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, </a:t>
            </a: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성숙한 성도</a:t>
            </a: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, </a:t>
            </a: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칭찬받는 교회가 되어 </a:t>
            </a:r>
            <a:endParaRPr kumimoji="0" lang="en-US" altLang="ko-KR" sz="3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Y견고딕" pitchFamily="18" charset="-127"/>
              <a:ea typeface="HY견고딕" pitchFamily="18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    하나님의 크고 놀라운 은혜를 날마다 전하게 하소서</a:t>
            </a: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.</a:t>
            </a: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2. </a:t>
            </a: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위임목사가 영적 능력과 강건함으로 교회를 이끌게 하시고 </a:t>
            </a: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    모든 제직들이 충성함으로 풍성한 열매를 맺게 하소서</a:t>
            </a: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.</a:t>
            </a: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3. </a:t>
            </a: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다음 세대에 복 주사 성숙과 성장을 이루게 하시고</a:t>
            </a: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    동일 </a:t>
            </a: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CM</a:t>
            </a: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을 통해 교회의 일꾼이 양육되게 하소서</a:t>
            </a: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.</a:t>
            </a: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4. </a:t>
            </a: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함께 예배함으로 은혜로운 교회를 세워가게 하시고</a:t>
            </a: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    귀래동산과 </a:t>
            </a:r>
            <a:r>
              <a:rPr kumimoji="0" lang="ko-KR" alt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창촌동산에</a:t>
            </a: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 하나님의 뜻이 이뤄지게 하소서</a:t>
            </a: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899451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6A0FE16B-CC9D-0F35-9297-A1D83AC205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28"/>
          <a:stretch/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6FC9D36-9999-7B64-03EE-ED5E72688C48}"/>
              </a:ext>
            </a:extLst>
          </p:cNvPr>
          <p:cNvSpPr txBox="1"/>
          <p:nvPr userDrawn="1"/>
        </p:nvSpPr>
        <p:spPr>
          <a:xfrm>
            <a:off x="881073" y="1220755"/>
            <a:ext cx="11310927" cy="5027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1. </a:t>
            </a: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부부가 사랑과 존중으로 돕는 배필이 되어</a:t>
            </a: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    어려움을 극복하는 성숙한 가정이 되게 하소서</a:t>
            </a: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.</a:t>
            </a: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2. </a:t>
            </a: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선물로 주신 자녀들을 말씀과 기도로 양육하여</a:t>
            </a: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    세상을 변화시키는 지도자로 키워가게 하소서</a:t>
            </a: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.</a:t>
            </a: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3  </a:t>
            </a: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자녀들을 유혹과 불의와 위험에서 </a:t>
            </a:r>
            <a:r>
              <a:rPr kumimoji="0" lang="ko-KR" alt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지켜주시고</a:t>
            </a:r>
            <a:endParaRPr kumimoji="0" lang="ko-KR" altLang="en-US" sz="3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Y견고딕" pitchFamily="18" charset="-127"/>
              <a:ea typeface="HY견고딕" pitchFamily="18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    취업과 배우자 선택의 문을 열어 주소서</a:t>
            </a: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.</a:t>
            </a: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4. </a:t>
            </a: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방황하는 자녀들을 긍휼히 </a:t>
            </a:r>
            <a:r>
              <a:rPr kumimoji="0" lang="ko-KR" alt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여기사</a:t>
            </a: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 하나님이 만드신</a:t>
            </a: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    참 좋은 자신을 발견하여 바로 살게 하소서</a:t>
            </a: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052665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6A0FE16B-CC9D-0F35-9297-A1D83AC205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28"/>
          <a:stretch/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6FC9D36-9999-7B64-03EE-ED5E72688C48}"/>
              </a:ext>
            </a:extLst>
          </p:cNvPr>
          <p:cNvSpPr txBox="1"/>
          <p:nvPr userDrawn="1"/>
        </p:nvSpPr>
        <p:spPr>
          <a:xfrm>
            <a:off x="881073" y="1220755"/>
            <a:ext cx="11310927" cy="41395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5. </a:t>
            </a: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신혼부부들에게 잉태의 복을 주시고</a:t>
            </a:r>
          </a:p>
          <a:p>
            <a:pPr marL="0" marR="0" lvl="0" indent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    거룩한 가정을 이루어 은총의 통로가 되게 하소서</a:t>
            </a: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.</a:t>
            </a:r>
            <a:endParaRPr kumimoji="0" lang="en-US" altLang="ko-KR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Y견고딕" pitchFamily="18" charset="-127"/>
              <a:ea typeface="HY견고딕" pitchFamily="18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6. </a:t>
            </a: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부모들에게 영육의 강건함을 주사 장수의 복을 누리며</a:t>
            </a:r>
          </a:p>
          <a:p>
            <a:pPr marL="0" marR="0" lvl="0" indent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    믿음을 유산으로 물려주게 하소서</a:t>
            </a: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.</a:t>
            </a:r>
            <a:endParaRPr kumimoji="0" lang="en-US" altLang="ko-KR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Y견고딕" pitchFamily="18" charset="-127"/>
              <a:ea typeface="HY견고딕" pitchFamily="18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7. </a:t>
            </a: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온 세대가 함께 예배할 때마다 은혜를 내리시고</a:t>
            </a:r>
          </a:p>
          <a:p>
            <a:pPr marL="0" marR="0" lvl="0" indent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    모든 일에 복을 </a:t>
            </a:r>
            <a:r>
              <a:rPr kumimoji="0" lang="ko-KR" alt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더하소서</a:t>
            </a: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.</a:t>
            </a:r>
            <a:endParaRPr kumimoji="0" lang="ko-KR" altLang="ko-KR" sz="3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16245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06B022CC-E5FB-044F-132D-7DD51D88B10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16" r="3097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FE804BC-6EA9-9623-1FC7-12BC56EE37C0}"/>
              </a:ext>
            </a:extLst>
          </p:cNvPr>
          <p:cNvSpPr txBox="1"/>
          <p:nvPr userDrawn="1"/>
        </p:nvSpPr>
        <p:spPr>
          <a:xfrm>
            <a:off x="881073" y="1220755"/>
            <a:ext cx="11310927" cy="5027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1. 365 </a:t>
            </a: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암송과 감사</a:t>
            </a: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, </a:t>
            </a: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가정예배를 통해 </a:t>
            </a: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   말씀의 보화를 나누고 따르게 하소서</a:t>
            </a: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.</a:t>
            </a: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2. </a:t>
            </a: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질병과 고난에 처한 교우들에게 치유와 회복의 은총을 </a:t>
            </a: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    베풀어 새로운 소망과 승리의 기쁨을 누리게 하소서</a:t>
            </a: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.</a:t>
            </a: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3. </a:t>
            </a: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삶의 자리마다 하나님의 지혜와 능력이 넘쳐나 </a:t>
            </a: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    거룩한 교회를 세워가게 하소서</a:t>
            </a: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.</a:t>
            </a: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4. </a:t>
            </a: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사업장마다 재물 얻을 능력을 더하여 번영하게 하시고 </a:t>
            </a: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    하나님 나라를 위하여 쓰임 받게 하소서</a:t>
            </a: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0009658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EDD7F4DC-5AF1-06A0-076B-3F19E252C8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14" r="3324" b="1455"/>
          <a:stretch/>
        </p:blipFill>
        <p:spPr>
          <a:xfrm>
            <a:off x="0" y="0"/>
            <a:ext cx="12192000" cy="687679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2B0F2DF-E64D-959C-5338-5893FDDB5411}"/>
              </a:ext>
            </a:extLst>
          </p:cNvPr>
          <p:cNvSpPr txBox="1"/>
          <p:nvPr userDrawn="1"/>
        </p:nvSpPr>
        <p:spPr>
          <a:xfrm>
            <a:off x="881073" y="1220755"/>
            <a:ext cx="11310927" cy="487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1. </a:t>
            </a:r>
            <a:r>
              <a:rPr kumimoji="0" lang="ko-KR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예배에 힘써 능력 있는 삶을 살아</a:t>
            </a:r>
          </a:p>
          <a:p>
            <a:pPr marL="0" marR="0" lvl="0" indent="0" algn="l" defTabSz="914400" rtl="0" eaLnBrk="1" fontAlgn="auto" latinLnBrk="1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    하나님의 기쁨과 영광이 되게 하소서</a:t>
            </a:r>
            <a:r>
              <a:rPr kumimoji="0" lang="en-US" altLang="ko-KR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.</a:t>
            </a:r>
          </a:p>
          <a:p>
            <a:pPr marL="0" marR="0" lvl="0" indent="0" algn="l" defTabSz="914400" rtl="0" eaLnBrk="1" fontAlgn="auto" latinLnBrk="1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2. </a:t>
            </a:r>
            <a:r>
              <a:rPr kumimoji="0" lang="ko-KR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건강한 몸과 마음을 주시고</a:t>
            </a:r>
            <a:r>
              <a:rPr kumimoji="0" lang="en-US" altLang="ko-KR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, </a:t>
            </a:r>
            <a:r>
              <a:rPr kumimoji="0" lang="ko-KR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성령 충만함으로  </a:t>
            </a:r>
          </a:p>
          <a:p>
            <a:pPr marL="0" marR="0" lvl="0" indent="0" algn="l" defTabSz="914400" rtl="0" eaLnBrk="1" fontAlgn="auto" latinLnBrk="1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    주신 복을 나누어 주님을 나타내게 하소서</a:t>
            </a:r>
            <a:r>
              <a:rPr kumimoji="0" lang="en-US" altLang="ko-KR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.</a:t>
            </a:r>
          </a:p>
          <a:p>
            <a:pPr marL="0" marR="0" lvl="0" indent="0" algn="l" defTabSz="914400" rtl="0" eaLnBrk="1" fontAlgn="auto" latinLnBrk="1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3. </a:t>
            </a:r>
            <a:r>
              <a:rPr kumimoji="0" lang="ko-KR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환경과 여건에 절망하지 않고</a:t>
            </a:r>
            <a:r>
              <a:rPr kumimoji="0" lang="en-US" altLang="ko-KR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, </a:t>
            </a:r>
            <a:r>
              <a:rPr kumimoji="0" lang="ko-KR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소망과 인내로 </a:t>
            </a:r>
          </a:p>
          <a:p>
            <a:pPr marL="0" marR="0" lvl="0" indent="0" algn="l" defTabSz="914400" rtl="0" eaLnBrk="1" fontAlgn="auto" latinLnBrk="1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    감사와 찬양의 삶을 살아 간증이 넘치게 하소서</a:t>
            </a:r>
            <a:r>
              <a:rPr kumimoji="0" lang="en-US" altLang="ko-KR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.</a:t>
            </a:r>
          </a:p>
          <a:p>
            <a:pPr marL="0" marR="0" lvl="0" indent="0" algn="l" defTabSz="914400" rtl="0" eaLnBrk="1" fontAlgn="auto" latinLnBrk="1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4. </a:t>
            </a:r>
            <a:r>
              <a:rPr kumimoji="0" lang="ko-KR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믿음과 삶이 하나 되어 선한 영향력을 끼치며 </a:t>
            </a:r>
          </a:p>
          <a:p>
            <a:pPr marL="0" marR="0" lvl="0" indent="0" algn="l" defTabSz="914400" rtl="0" eaLnBrk="1" fontAlgn="auto" latinLnBrk="1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    복의 통로가 되어 변화를 주도하게 하소서</a:t>
            </a:r>
            <a:r>
              <a:rPr kumimoji="0" lang="en-US" altLang="ko-KR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.</a:t>
            </a:r>
          </a:p>
          <a:p>
            <a:pPr marL="0" marR="0" lvl="0" indent="0" algn="l" defTabSz="914400" rtl="0" eaLnBrk="1" fontAlgn="auto" latinLnBrk="1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5. </a:t>
            </a:r>
            <a:r>
              <a:rPr kumimoji="0" lang="ko-KR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은혜롭게 섬김으로 교회를 든든히 세우는 일꾼이 되게 하소서</a:t>
            </a:r>
            <a:r>
              <a:rPr kumimoji="0" lang="en-US" altLang="ko-KR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5395864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사용자 지정 레이아웃"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텍스트 개체 틀 11">
            <a:extLst>
              <a:ext uri="{FF2B5EF4-FFF2-40B4-BE49-F238E27FC236}">
                <a16:creationId xmlns:a16="http://schemas.microsoft.com/office/drawing/2014/main" id="{2F85309B-F695-4480-17EA-C3AE1C16157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0"/>
            <a:ext cx="12192000" cy="93345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4400">
                <a:latin typeface="HY엽서M" panose="02030600000101010101" pitchFamily="18" charset="-127"/>
                <a:ea typeface="HY엽서M" panose="02030600000101010101" pitchFamily="18" charset="-127"/>
              </a:defRPr>
            </a:lvl1pPr>
            <a:lvl2pPr marL="457200" indent="0">
              <a:buNone/>
              <a:defRPr sz="4400">
                <a:latin typeface="HY엽서M" panose="02030600000101010101" pitchFamily="18" charset="-127"/>
                <a:ea typeface="HY엽서M" panose="02030600000101010101" pitchFamily="18" charset="-127"/>
              </a:defRPr>
            </a:lvl2pPr>
            <a:lvl3pPr marL="914400" indent="0">
              <a:buNone/>
              <a:defRPr sz="4400">
                <a:latin typeface="HY엽서M" panose="02030600000101010101" pitchFamily="18" charset="-127"/>
                <a:ea typeface="HY엽서M" panose="02030600000101010101" pitchFamily="18" charset="-127"/>
              </a:defRPr>
            </a:lvl3pPr>
            <a:lvl4pPr marL="1371600" indent="0">
              <a:buNone/>
              <a:defRPr sz="4400">
                <a:latin typeface="HY엽서M" panose="02030600000101010101" pitchFamily="18" charset="-127"/>
                <a:ea typeface="HY엽서M" panose="02030600000101010101" pitchFamily="18" charset="-127"/>
              </a:defRPr>
            </a:lvl4pPr>
            <a:lvl5pPr marL="1828800" indent="0">
              <a:buNone/>
              <a:defRPr sz="4400">
                <a:latin typeface="HY엽서M" panose="02030600000101010101" pitchFamily="18" charset="-127"/>
                <a:ea typeface="HY엽서M" panose="02030600000101010101" pitchFamily="18" charset="-127"/>
              </a:defRPr>
            </a:lvl5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  <p:sp>
        <p:nvSpPr>
          <p:cNvPr id="14" name="텍스트 개체 틀 13">
            <a:extLst>
              <a:ext uri="{FF2B5EF4-FFF2-40B4-BE49-F238E27FC236}">
                <a16:creationId xmlns:a16="http://schemas.microsoft.com/office/drawing/2014/main" id="{B4AD00B4-D8D2-B4A9-8D08-B6FCF9F2C03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0" y="933450"/>
            <a:ext cx="12192000" cy="592455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50000"/>
              </a:lnSpc>
              <a:buFont typeface="Arial" panose="020B0604020202020204" pitchFamily="34" charset="0"/>
              <a:buNone/>
              <a:defRPr sz="5400" b="1">
                <a:latin typeface="HY헤드라인M" panose="02030600000101010101" pitchFamily="18" charset="-127"/>
                <a:ea typeface="HY헤드라인M" panose="02030600000101010101" pitchFamily="18" charset="-127"/>
              </a:defRPr>
            </a:lvl1pPr>
            <a:lvl2pPr marL="457200" indent="0" algn="ctr">
              <a:lnSpc>
                <a:spcPct val="150000"/>
              </a:lnSpc>
              <a:buFont typeface="Arial" panose="020B0604020202020204" pitchFamily="34" charset="0"/>
              <a:buNone/>
              <a:defRPr sz="6000">
                <a:latin typeface="HY헤드라인M" panose="02030600000101010101" pitchFamily="18" charset="-127"/>
                <a:ea typeface="HY헤드라인M" panose="02030600000101010101" pitchFamily="18" charset="-127"/>
              </a:defRPr>
            </a:lvl2pPr>
            <a:lvl3pPr marL="914400" indent="0" algn="ctr">
              <a:lnSpc>
                <a:spcPct val="150000"/>
              </a:lnSpc>
              <a:buFont typeface="Arial" panose="020B0604020202020204" pitchFamily="34" charset="0"/>
              <a:buNone/>
              <a:defRPr sz="6000">
                <a:latin typeface="HY헤드라인M" panose="02030600000101010101" pitchFamily="18" charset="-127"/>
                <a:ea typeface="HY헤드라인M" panose="02030600000101010101" pitchFamily="18" charset="-127"/>
              </a:defRPr>
            </a:lvl3pPr>
            <a:lvl4pPr marL="1371600" indent="0" algn="ctr">
              <a:lnSpc>
                <a:spcPct val="150000"/>
              </a:lnSpc>
              <a:buFont typeface="Arial" panose="020B0604020202020204" pitchFamily="34" charset="0"/>
              <a:buNone/>
              <a:defRPr sz="6000">
                <a:latin typeface="HY헤드라인M" panose="02030600000101010101" pitchFamily="18" charset="-127"/>
                <a:ea typeface="HY헤드라인M" panose="02030600000101010101" pitchFamily="18" charset="-127"/>
              </a:defRPr>
            </a:lvl4pPr>
            <a:lvl5pPr marL="1828800" indent="0" algn="ctr">
              <a:lnSpc>
                <a:spcPct val="150000"/>
              </a:lnSpc>
              <a:buFont typeface="Arial" panose="020B0604020202020204" pitchFamily="34" charset="0"/>
              <a:buNone/>
              <a:defRPr sz="6000">
                <a:latin typeface="HY헤드라인M" panose="02030600000101010101" pitchFamily="18" charset="-127"/>
                <a:ea typeface="HY헤드라인M" panose="02030600000101010101" pitchFamily="18" charset="-127"/>
              </a:defRPr>
            </a:lvl5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</p:spTree>
    <p:extLst>
      <p:ext uri="{BB962C8B-B14F-4D97-AF65-F5344CB8AC3E}">
        <p14:creationId xmlns:p14="http://schemas.microsoft.com/office/powerpoint/2010/main" val="918358806"/>
      </p:ext>
    </p:extLst>
  </p:cSld>
  <p:clrMapOvr>
    <a:masterClrMapping/>
  </p:clrMapOvr>
</p:sldLayout>
</file>

<file path=ppt/slideLayouts/slideLayout1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9_사용자 지정 레이아웃" preserve="1" userDrawn="1">
  <p:cSld name="9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 userDrawn="1"/>
        </p:nvPicPr>
        <p:blipFill rotWithShape="1">
          <a:blip r:embed="rId2"/>
          <a:stretch>
            <a:fillRect/>
          </a:stretch>
        </p:blipFill>
        <p:spPr>
          <a:xfrm>
            <a:off x="-1" y="0"/>
            <a:ext cx="12217501" cy="6858000"/>
          </a:xfrm>
          <a:prstGeom prst="rect">
            <a:avLst/>
          </a:prstGeom>
        </p:spPr>
      </p:pic>
      <p:grpSp>
        <p:nvGrpSpPr>
          <p:cNvPr id="17" name="그룹 16"/>
          <p:cNvGrpSpPr/>
          <p:nvPr userDrawn="1"/>
        </p:nvGrpSpPr>
        <p:grpSpPr>
          <a:xfrm rot="0">
            <a:off x="0" y="1267211"/>
            <a:ext cx="12217500" cy="4323578"/>
            <a:chOff x="-25501" y="1267211"/>
            <a:chExt cx="12243001" cy="4323578"/>
          </a:xfrm>
        </p:grpSpPr>
        <p:sp>
          <p:nvSpPr>
            <p:cNvPr id="4" name="직사각형 3"/>
            <p:cNvSpPr/>
            <p:nvPr userDrawn="1"/>
          </p:nvSpPr>
          <p:spPr>
            <a:xfrm>
              <a:off x="-25501" y="2303805"/>
              <a:ext cx="12217501" cy="70788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r>
                <a:rPr xmlns:mc="http://schemas.openxmlformats.org/markup-compatibility/2006" xmlns:hp="http://schemas.haansoft.com/office/presentation/8.0" kumimoji="0" lang="ko-KR" altLang="en-US" sz="4400" b="1" i="0" u="none" strike="noStrike" kern="1200" cap="none" spc="0" normalizeH="0" baseline="0" mc:Ignorable="hp" hp:hslEmbossed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40"/>
                      </a:srgbClr>
                    </a:outerShdw>
                  </a:effectLst>
                  <a:uLnTx/>
                  <a:uFillTx/>
                  <a:latin typeface="다음_Regular"/>
                  <a:ea typeface="다음_Regular"/>
                  <a:cs typeface="+mn-cs"/>
                </a:rPr>
                <a:t>이 말씀은 살아 계신 하나님의 말씀입니다</a:t>
              </a:r>
              <a:r>
                <a:rPr xmlns:mc="http://schemas.openxmlformats.org/markup-compatibility/2006" xmlns:hp="http://schemas.haansoft.com/office/presentation/8.0" kumimoji="0" lang="en-US" altLang="ko-KR" sz="4400" b="1" i="0" u="none" strike="noStrike" kern="1200" cap="none" spc="0" normalizeH="0" baseline="0" mc:Ignorable="hp" hp:hslEmbossed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40"/>
                      </a:srgbClr>
                    </a:outerShdw>
                  </a:effectLst>
                  <a:uLnTx/>
                  <a:uFillTx/>
                  <a:latin typeface="다음_Regular"/>
                  <a:ea typeface="다음_Regular"/>
                  <a:cs typeface="+mn-cs"/>
                </a:rPr>
                <a:t>.</a:t>
              </a:r>
              <a:endParaRPr xmlns:mc="http://schemas.openxmlformats.org/markup-compatibility/2006" xmlns:hp="http://schemas.haansoft.com/office/presentation/8.0" kumimoji="0" lang="ko-KR" altLang="en-US" sz="4400" b="1" i="0" u="none" strike="noStrike" kern="1200" cap="none" spc="0" normalizeH="0" baseline="0" mc:Ignorable="hp" hp:hslEmbossed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uLnTx/>
                <a:uFillTx/>
                <a:latin typeface="다음_Regular"/>
                <a:ea typeface="다음_Regular"/>
                <a:cs typeface="+mn-cs"/>
              </a:endParaRPr>
            </a:p>
          </p:txBody>
        </p:sp>
        <p:sp>
          <p:nvSpPr>
            <p:cNvPr id="5" name="직사각형 4"/>
            <p:cNvSpPr/>
            <p:nvPr userDrawn="1"/>
          </p:nvSpPr>
          <p:spPr>
            <a:xfrm>
              <a:off x="-1" y="4597349"/>
              <a:ext cx="12217501" cy="99344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r>
                <a:rPr xmlns:mc="http://schemas.openxmlformats.org/markup-compatibility/2006" xmlns:hp="http://schemas.haansoft.com/office/presentation/8.0" kumimoji="0" lang="ko-KR" altLang="en-US" sz="6000" b="1" i="0" u="none" strike="noStrike" kern="1200" cap="none" spc="0" normalizeH="0" baseline="0" mc:Ignorable="hp" hp:hslEmbossed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40"/>
                      </a:srgbClr>
                    </a:outerShdw>
                  </a:effectLst>
                  <a:uLnTx/>
                  <a:uFillTx/>
                  <a:latin typeface="다음_Regular"/>
                  <a:ea typeface="다음_Regular"/>
                  <a:cs typeface="+mn-cs"/>
                </a:rPr>
                <a:t>하나님께 감사드립니다</a:t>
              </a:r>
              <a:r>
                <a:rPr xmlns:mc="http://schemas.openxmlformats.org/markup-compatibility/2006" xmlns:hp="http://schemas.haansoft.com/office/presentation/8.0" kumimoji="0" lang="en-US" altLang="ko-KR" sz="6000" b="1" i="0" u="none" strike="noStrike" kern="1200" cap="none" spc="0" normalizeH="0" baseline="0" mc:Ignorable="hp" hp:hslEmbossed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40"/>
                      </a:srgbClr>
                    </a:outerShdw>
                  </a:effectLst>
                  <a:uLnTx/>
                  <a:uFillTx/>
                  <a:latin typeface="다음_Regular"/>
                  <a:ea typeface="다음_Regular"/>
                  <a:cs typeface="+mn-cs"/>
                </a:rPr>
                <a:t>.</a:t>
              </a:r>
              <a:endParaRPr xmlns:mc="http://schemas.openxmlformats.org/markup-compatibility/2006" xmlns:hp="http://schemas.haansoft.com/office/presentation/8.0" kumimoji="0" lang="ko-KR" altLang="en-US" sz="6000" b="1" i="0" u="none" strike="noStrike" kern="1200" cap="none" spc="0" normalizeH="0" baseline="0" mc:Ignorable="hp" hp:hslEmbossed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uLnTx/>
                <a:uFillTx/>
                <a:latin typeface="다음_Regular"/>
                <a:ea typeface="다음_Regular"/>
                <a:cs typeface="+mn-cs"/>
              </a:endParaRPr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-1" y="1267211"/>
              <a:ext cx="12192001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r>
                <a:rPr xmlns:mc="http://schemas.openxmlformats.org/markup-compatibility/2006" xmlns:hp="http://schemas.haansoft.com/office/presentation/8.0" kumimoji="0" lang="ko-KR" altLang="en-US" sz="4000" b="1" i="0" u="none" strike="noStrike" kern="1200" cap="none" spc="0" normalizeH="0" baseline="0" mc:Ignorable="hp" hp:hslEmbossed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40"/>
                      </a:srgbClr>
                    </a:outerShdw>
                  </a:effectLst>
                  <a:uLnTx/>
                  <a:uFillTx/>
                  <a:latin typeface="다음_Regular"/>
                  <a:ea typeface="다음_Regular"/>
                  <a:cs typeface="+mn-cs"/>
                </a:rPr>
                <a:t>인도자 </a:t>
              </a:r>
              <a:endParaRPr xmlns:mc="http://schemas.openxmlformats.org/markup-compatibility/2006" xmlns:hp="http://schemas.haansoft.com/office/presentation/8.0" kumimoji="0" lang="en-US" altLang="ko-KR" sz="4000" b="1" i="0" u="none" strike="noStrike" kern="1200" cap="none" spc="0" normalizeH="0" baseline="0" mc:Ignorable="hp" hp:hslEmbossed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uLnTx/>
                <a:uFillTx/>
                <a:latin typeface="다음_Regular"/>
                <a:ea typeface="다음_Regular"/>
                <a:cs typeface="+mn-cs"/>
              </a:endParaRPr>
            </a:p>
          </p:txBody>
        </p:sp>
        <p:cxnSp>
          <p:nvCxnSpPr>
            <p:cNvPr id="8" name="직선 연결선 7"/>
            <p:cNvCxnSpPr/>
            <p:nvPr/>
          </p:nvCxnSpPr>
          <p:spPr>
            <a:xfrm>
              <a:off x="5136654" y="1439709"/>
              <a:ext cx="0" cy="360040"/>
            </a:xfrm>
            <a:prstGeom prst="line">
              <a:avLst/>
            </a:prstGeom>
            <a:ln w="635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직사각형 9"/>
            <p:cNvSpPr/>
            <p:nvPr userDrawn="1"/>
          </p:nvSpPr>
          <p:spPr>
            <a:xfrm>
              <a:off x="-25500" y="3528409"/>
              <a:ext cx="12217500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r>
                <a:rPr xmlns:mc="http://schemas.openxmlformats.org/markup-compatibility/2006" xmlns:hp="http://schemas.haansoft.com/office/presentation/8.0" kumimoji="0" lang="ko-KR" altLang="en-US" sz="6000" b="1" i="0" u="none" strike="noStrike" kern="1200" cap="none" spc="0" normalizeH="0" baseline="0" mc:Ignorable="hp" hp:hslEmbossed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40"/>
                      </a:srgbClr>
                    </a:outerShdw>
                  </a:effectLst>
                  <a:uLnTx/>
                  <a:uFillTx/>
                  <a:latin typeface="다음_Regular"/>
                  <a:ea typeface="다음_Regular"/>
                  <a:cs typeface="+mn-cs"/>
                </a:rPr>
                <a:t>회중</a:t>
              </a:r>
              <a:endParaRPr xmlns:mc="http://schemas.openxmlformats.org/markup-compatibility/2006" xmlns:hp="http://schemas.haansoft.com/office/presentation/8.0" kumimoji="0" lang="en-US" altLang="ko-KR" sz="6000" b="1" i="0" u="none" strike="noStrike" kern="1200" cap="none" spc="0" normalizeH="0" baseline="0" mc:Ignorable="hp" hp:hslEmbossed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uLnTx/>
                <a:uFillTx/>
                <a:latin typeface="다음_Regular"/>
                <a:ea typeface="다음_Regular"/>
                <a:cs typeface="+mn-cs"/>
              </a:endParaRPr>
            </a:p>
          </p:txBody>
        </p:sp>
        <p:cxnSp>
          <p:nvCxnSpPr>
            <p:cNvPr id="12" name="직선 연결선 11"/>
            <p:cNvCxnSpPr/>
            <p:nvPr userDrawn="1"/>
          </p:nvCxnSpPr>
          <p:spPr>
            <a:xfrm>
              <a:off x="7104112" y="3710275"/>
              <a:ext cx="0" cy="576064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/>
            <p:cNvCxnSpPr/>
            <p:nvPr userDrawn="1"/>
          </p:nvCxnSpPr>
          <p:spPr>
            <a:xfrm>
              <a:off x="5139308" y="3710275"/>
              <a:ext cx="0" cy="576064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/>
            <p:cNvCxnSpPr/>
            <p:nvPr userDrawn="1"/>
          </p:nvCxnSpPr>
          <p:spPr>
            <a:xfrm>
              <a:off x="7104112" y="1439709"/>
              <a:ext cx="0" cy="360040"/>
            </a:xfrm>
            <a:prstGeom prst="line">
              <a:avLst/>
            </a:prstGeom>
            <a:ln w="635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BCBB0D6-C168-48D4-85AE-7B52C5F687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0206177-4EA3-4200-BD57-E8769DF782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35E8766-C599-4C3B-8C73-B08FE225B4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3D528-FF62-4D88-BA0C-B11865633E7D}" type="datetimeFigureOut">
              <a:rPr lang="ko-KR" altLang="en-US" smtClean="0"/>
              <a:t>2026-02-28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387A340-13C5-416E-B7B6-8AAE86AF0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E81B6CB-FA85-4D16-8D27-AD523889A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3B60D-4D3A-4213-9334-91D0FD1E19F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38623038"/>
      </p:ext>
    </p:extLst>
  </p:cSld>
  <p:clrMapOvr>
    <a:masterClrMapping/>
  </p:clrMapOvr>
</p:sldLayout>
</file>

<file path=ppt/slideLayouts/slideLayout13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슬라이드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0" y="1958975"/>
            <a:ext cx="12192000" cy="1470025"/>
          </a:xfrm>
        </p:spPr>
        <p:txBody>
          <a:bodyPr anchor="ctr"/>
          <a:lstStyle>
            <a:lvl1pPr>
              <a:lnSpc>
                <a:spcPct val="150000"/>
              </a:lnSpc>
              <a:defRPr sz="6600" b="1">
                <a:latin typeface="+mj-lt"/>
              </a:defRPr>
            </a:lvl1pPr>
          </a:lstStyle>
          <a:p>
            <a:pPr lvl="0">
              <a:defRPr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14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내용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 sz="6400" b="1">
                <a:latin typeface="+mj-lt"/>
              </a:defRPr>
            </a:lvl1pPr>
          </a:lstStyle>
          <a:p>
            <a:pPr lvl="0">
              <a:defRPr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 hasCustomPrompt="1"/>
          </p:nvPr>
        </p:nvSpPr>
        <p:spPr>
          <a:xfrm>
            <a:off x="304800" y="1600201"/>
            <a:ext cx="11582400" cy="4983160"/>
          </a:xfrm>
          <a:prstGeom prst="rect">
            <a:avLst/>
          </a:prstGeom>
          <a:solidFill>
            <a:srgbClr val="ffffff"/>
          </a:solidFill>
        </p:spPr>
        <p:txBody>
          <a:bodyPr/>
          <a:lstStyle>
            <a:lvl1pPr marL="0" indent="0">
              <a:buNone/>
              <a:defRPr sz="4800" b="1"/>
            </a:lvl1pPr>
            <a:lvl2pPr marL="609569" indent="0">
              <a:buNone/>
              <a:defRPr sz="4800" b="1"/>
            </a:lvl2pPr>
            <a:lvl3pPr marL="1219139" indent="0">
              <a:buNone/>
              <a:defRPr sz="4800" b="1"/>
            </a:lvl3pPr>
            <a:lvl4pPr marL="1828709" indent="0">
              <a:buNone/>
              <a:defRPr sz="4800" b="1"/>
            </a:lvl4pPr>
            <a:lvl5pPr marL="2438279" indent="0">
              <a:buNone/>
              <a:defRPr sz="4800" b="1"/>
            </a:lvl5pPr>
          </a:lstStyle>
          <a:p>
            <a:pPr lvl="0">
              <a:defRPr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/>
            </a:pPr>
            <a:r>
              <a:rPr lang="ko-KR" altLang="en-US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1_제목 및 내용" preserve="1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 userDrawn="1"/>
        </p:nvSpPr>
        <p:spPr>
          <a:xfrm>
            <a:off x="10684" y="4"/>
            <a:ext cx="12181317" cy="995209"/>
          </a:xfrm>
          <a:prstGeom prst="rect">
            <a:avLst/>
          </a:prstGeom>
          <a:solidFill>
            <a:srgbClr val="002060"/>
          </a:solidFill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121917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ko-KR" altLang="en-US" sz="5867" b="1" i="0" u="none" strike="noStrike" kern="1200" cap="none" spc="0" normalizeH="0" baseline="0">
                <a:solidFill>
                  <a:srgbClr val="ffffff"/>
                </a:solidFill>
                <a:effectLst/>
                <a:uLnTx/>
                <a:uFillTx/>
                <a:latin typeface="맑은 고딕"/>
                <a:ea typeface="맑은 고딕"/>
                <a:cs typeface="함초롬돋움"/>
              </a:rPr>
              <a:t>합심기도</a:t>
            </a:r>
            <a:endParaRPr kumimoji="0" lang="ko-KR" altLang="en-US" sz="5867" b="0" i="0" u="none" strike="noStrike" kern="1200" cap="none" spc="0" normalizeH="0" baseline="0">
              <a:solidFill>
                <a:srgbClr val="ffffff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0" name="텍스트 개체 틀 8"/>
          <p:cNvSpPr>
            <a:spLocks noGrp="1"/>
          </p:cNvSpPr>
          <p:nvPr>
            <p:ph type="body" sz="quarter" idx="10"/>
          </p:nvPr>
        </p:nvSpPr>
        <p:spPr>
          <a:xfrm>
            <a:off x="304800" y="1485900"/>
            <a:ext cx="11601450" cy="49720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000" b="1"/>
            </a:lvl1pPr>
          </a:lstStyle>
          <a:p>
            <a:pPr lvl="0">
              <a:defRPr/>
            </a:pPr>
            <a:r>
              <a:rPr lang="ko-KR" altLang="en-US"/>
              <a:t>마스터 텍스트 스타일을 편집하려면 클릭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빈 화면" type="blank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F8B3D528-FF62-4D88-BA0C-B11865633E7D}" type="datetime1">
              <a:rPr lang="ko-KR" altLang="en-US"/>
              <a:pPr lvl="0">
                <a:defRPr/>
              </a:pPr>
              <a:t>2026-05-02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EDD3B60D-4D3A-4213-9334-91D0FD1E19FE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17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1_제목 슬라이드" type="title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 lvl="0">
              <a:defRPr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>
              <a:defRPr/>
            </a:pPr>
            <a:r>
              <a:rPr lang="ko-KR" altLang="en-US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2ED23582-DDE6-4305-9062-592051E69BCC}" type="datetime1">
              <a:rPr lang="ko-KR" altLang="en-US"/>
              <a:pPr lvl="0">
                <a:defRPr/>
              </a:pPr>
              <a:t>2026-05-02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CFA58761-C2C3-4972-B88C-1C9B1351EE0D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9_사용자 지정 레이아웃" preserve="1" userDrawn="1">
  <p:cSld name="9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 userDrawn="1"/>
        </p:nvPicPr>
        <p:blipFill rotWithShape="1">
          <a:blip r:embed="rId2"/>
          <a:stretch>
            <a:fillRect/>
          </a:stretch>
        </p:blipFill>
        <p:spPr>
          <a:xfrm>
            <a:off x="-1" y="0"/>
            <a:ext cx="12217501" cy="6858000"/>
          </a:xfrm>
          <a:prstGeom prst="rect">
            <a:avLst/>
          </a:prstGeom>
        </p:spPr>
      </p:pic>
      <p:grpSp>
        <p:nvGrpSpPr>
          <p:cNvPr id="17" name="그룹 16"/>
          <p:cNvGrpSpPr/>
          <p:nvPr userDrawn="1"/>
        </p:nvGrpSpPr>
        <p:grpSpPr>
          <a:xfrm rot="0">
            <a:off x="0" y="1267211"/>
            <a:ext cx="12217500" cy="4323578"/>
            <a:chOff x="-25501" y="1267211"/>
            <a:chExt cx="12243001" cy="4323578"/>
          </a:xfrm>
        </p:grpSpPr>
        <p:sp>
          <p:nvSpPr>
            <p:cNvPr id="4" name="직사각형 3"/>
            <p:cNvSpPr/>
            <p:nvPr userDrawn="1"/>
          </p:nvSpPr>
          <p:spPr>
            <a:xfrm>
              <a:off x="-25501" y="2303805"/>
              <a:ext cx="12217501" cy="70788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r>
                <a:rPr xmlns:mc="http://schemas.openxmlformats.org/markup-compatibility/2006" xmlns:hp="http://schemas.haansoft.com/office/presentation/8.0" kumimoji="0" lang="ko-KR" altLang="en-US" sz="4400" b="1" i="0" u="none" strike="noStrike" kern="1200" cap="none" spc="0" normalizeH="0" baseline="0" mc:Ignorable="hp" hp:hslEmbossed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40"/>
                      </a:srgbClr>
                    </a:outerShdw>
                  </a:effectLst>
                  <a:uLnTx/>
                  <a:uFillTx/>
                  <a:latin typeface="맑은 고딕"/>
                  <a:ea typeface="맑은 고딕"/>
                  <a:cs typeface="+mn-cs"/>
                </a:rPr>
                <a:t>이 말씀은 살아 계신 하나님의 말씀입니다</a:t>
              </a:r>
              <a:r>
                <a:rPr xmlns:mc="http://schemas.openxmlformats.org/markup-compatibility/2006" xmlns:hp="http://schemas.haansoft.com/office/presentation/8.0" kumimoji="0" lang="en-US" altLang="ko-KR" sz="4400" b="1" i="0" u="none" strike="noStrike" kern="1200" cap="none" spc="0" normalizeH="0" baseline="0" mc:Ignorable="hp" hp:hslEmbossed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40"/>
                      </a:srgbClr>
                    </a:outerShdw>
                  </a:effectLst>
                  <a:uLnTx/>
                  <a:uFillTx/>
                  <a:latin typeface="맑은 고딕"/>
                  <a:ea typeface="맑은 고딕"/>
                  <a:cs typeface="+mn-cs"/>
                </a:rPr>
                <a:t>.</a:t>
              </a:r>
              <a:endParaRPr xmlns:mc="http://schemas.openxmlformats.org/markup-compatibility/2006" xmlns:hp="http://schemas.haansoft.com/office/presentation/8.0" kumimoji="0" lang="ko-KR" altLang="en-US" sz="4400" b="1" i="0" u="none" strike="noStrike" kern="1200" cap="none" spc="0" normalizeH="0" baseline="0" mc:Ignorable="hp" hp:hslEmbossed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5" name="직사각형 4"/>
            <p:cNvSpPr/>
            <p:nvPr userDrawn="1"/>
          </p:nvSpPr>
          <p:spPr>
            <a:xfrm>
              <a:off x="-1" y="4597349"/>
              <a:ext cx="12217501" cy="99344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r>
                <a:rPr xmlns:mc="http://schemas.openxmlformats.org/markup-compatibility/2006" xmlns:hp="http://schemas.haansoft.com/office/presentation/8.0" kumimoji="0" lang="ko-KR" altLang="en-US" sz="6000" b="1" i="0" u="none" strike="noStrike" kern="1200" cap="none" spc="0" normalizeH="0" baseline="0" mc:Ignorable="hp" hp:hslEmbossed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40"/>
                      </a:srgbClr>
                    </a:outerShdw>
                  </a:effectLst>
                  <a:uLnTx/>
                  <a:uFillTx/>
                  <a:latin typeface="맑은 고딕"/>
                  <a:ea typeface="맑은 고딕"/>
                  <a:cs typeface="+mn-cs"/>
                </a:rPr>
                <a:t>하나님께 감사드립니다</a:t>
              </a:r>
              <a:r>
                <a:rPr xmlns:mc="http://schemas.openxmlformats.org/markup-compatibility/2006" xmlns:hp="http://schemas.haansoft.com/office/presentation/8.0" kumimoji="0" lang="en-US" altLang="ko-KR" sz="6000" b="1" i="0" u="none" strike="noStrike" kern="1200" cap="none" spc="0" normalizeH="0" baseline="0" mc:Ignorable="hp" hp:hslEmbossed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40"/>
                      </a:srgbClr>
                    </a:outerShdw>
                  </a:effectLst>
                  <a:uLnTx/>
                  <a:uFillTx/>
                  <a:latin typeface="맑은 고딕"/>
                  <a:ea typeface="맑은 고딕"/>
                  <a:cs typeface="+mn-cs"/>
                </a:rPr>
                <a:t>.</a:t>
              </a:r>
              <a:endParaRPr xmlns:mc="http://schemas.openxmlformats.org/markup-compatibility/2006" xmlns:hp="http://schemas.haansoft.com/office/presentation/8.0" kumimoji="0" lang="ko-KR" altLang="en-US" sz="6000" b="1" i="0" u="none" strike="noStrike" kern="1200" cap="none" spc="0" normalizeH="0" baseline="0" mc:Ignorable="hp" hp:hslEmbossed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-1" y="1267211"/>
              <a:ext cx="12192001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r>
                <a:rPr xmlns:mc="http://schemas.openxmlformats.org/markup-compatibility/2006" xmlns:hp="http://schemas.haansoft.com/office/presentation/8.0" kumimoji="0" lang="ko-KR" altLang="en-US" sz="4000" b="1" i="0" u="none" strike="noStrike" kern="1200" cap="none" spc="0" normalizeH="0" baseline="0" mc:Ignorable="hp" hp:hslEmbossed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40"/>
                      </a:srgbClr>
                    </a:outerShdw>
                  </a:effectLst>
                  <a:uLnTx/>
                  <a:uFillTx/>
                  <a:latin typeface="맑은 고딕"/>
                  <a:ea typeface="맑은 고딕"/>
                  <a:cs typeface="+mn-cs"/>
                </a:rPr>
                <a:t>인도자 </a:t>
              </a:r>
              <a:endParaRPr xmlns:mc="http://schemas.openxmlformats.org/markup-compatibility/2006" xmlns:hp="http://schemas.haansoft.com/office/presentation/8.0" kumimoji="0" lang="en-US" altLang="ko-KR" sz="4000" b="1" i="0" u="none" strike="noStrike" kern="1200" cap="none" spc="0" normalizeH="0" baseline="0" mc:Ignorable="hp" hp:hslEmbossed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cxnSp>
          <p:nvCxnSpPr>
            <p:cNvPr id="8" name="직선 연결선 7"/>
            <p:cNvCxnSpPr/>
            <p:nvPr/>
          </p:nvCxnSpPr>
          <p:spPr>
            <a:xfrm>
              <a:off x="5136654" y="1439709"/>
              <a:ext cx="0" cy="360040"/>
            </a:xfrm>
            <a:prstGeom prst="line">
              <a:avLst/>
            </a:prstGeom>
            <a:ln w="635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직사각형 9"/>
            <p:cNvSpPr/>
            <p:nvPr userDrawn="1"/>
          </p:nvSpPr>
          <p:spPr>
            <a:xfrm>
              <a:off x="-25500" y="3528409"/>
              <a:ext cx="12217500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r>
                <a:rPr xmlns:mc="http://schemas.openxmlformats.org/markup-compatibility/2006" xmlns:hp="http://schemas.haansoft.com/office/presentation/8.0" kumimoji="0" lang="ko-KR" altLang="en-US" sz="6000" b="1" i="0" u="none" strike="noStrike" kern="1200" cap="none" spc="0" normalizeH="0" baseline="0" mc:Ignorable="hp" hp:hslEmbossed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40"/>
                      </a:srgbClr>
                    </a:outerShdw>
                  </a:effectLst>
                  <a:uLnTx/>
                  <a:uFillTx/>
                  <a:latin typeface="맑은 고딕"/>
                  <a:ea typeface="맑은 고딕"/>
                  <a:cs typeface="+mn-cs"/>
                </a:rPr>
                <a:t>회중</a:t>
              </a:r>
              <a:endParaRPr xmlns:mc="http://schemas.openxmlformats.org/markup-compatibility/2006" xmlns:hp="http://schemas.haansoft.com/office/presentation/8.0" kumimoji="0" lang="en-US" altLang="ko-KR" sz="6000" b="1" i="0" u="none" strike="noStrike" kern="1200" cap="none" spc="0" normalizeH="0" baseline="0" mc:Ignorable="hp" hp:hslEmbossed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cxnSp>
          <p:nvCxnSpPr>
            <p:cNvPr id="12" name="직선 연결선 11"/>
            <p:cNvCxnSpPr/>
            <p:nvPr userDrawn="1"/>
          </p:nvCxnSpPr>
          <p:spPr>
            <a:xfrm>
              <a:off x="7104112" y="3710275"/>
              <a:ext cx="0" cy="576064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/>
            <p:cNvCxnSpPr/>
            <p:nvPr userDrawn="1"/>
          </p:nvCxnSpPr>
          <p:spPr>
            <a:xfrm>
              <a:off x="5139308" y="3710275"/>
              <a:ext cx="0" cy="576064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/>
            <p:cNvCxnSpPr/>
            <p:nvPr userDrawn="1"/>
          </p:nvCxnSpPr>
          <p:spPr>
            <a:xfrm>
              <a:off x="7104112" y="1439709"/>
              <a:ext cx="0" cy="360040"/>
            </a:xfrm>
            <a:prstGeom prst="line">
              <a:avLst/>
            </a:prstGeom>
            <a:ln w="635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slideLayout" Target="../slideLayouts/slideLayout10.xml"  /><Relationship Id="rId11" Type="http://schemas.openxmlformats.org/officeDocument/2006/relationships/slideLayout" Target="../slideLayouts/slideLayout11.xml"  /><Relationship Id="rId12" Type="http://schemas.openxmlformats.org/officeDocument/2006/relationships/slideLayout" Target="../slideLayouts/slideLayout12.xml"  /><Relationship Id="rId13" Type="http://schemas.openxmlformats.org/officeDocument/2006/relationships/theme" Target="../theme/theme1.xml"  /><Relationship Id="rId2" Type="http://schemas.openxmlformats.org/officeDocument/2006/relationships/slideLayout" Target="../slideLayouts/slideLayout2.xml"  /><Relationship Id="rId3" Type="http://schemas.openxmlformats.org/officeDocument/2006/relationships/slideLayout" Target="../slideLayouts/slideLayout3.xml"  /><Relationship Id="rId4" Type="http://schemas.openxmlformats.org/officeDocument/2006/relationships/slideLayout" Target="../slideLayouts/slideLayout4.xml"  /><Relationship Id="rId5" Type="http://schemas.openxmlformats.org/officeDocument/2006/relationships/slideLayout" Target="../slideLayouts/slideLayout5.xml"  /><Relationship Id="rId6" Type="http://schemas.openxmlformats.org/officeDocument/2006/relationships/slideLayout" Target="../slideLayouts/slideLayout6.xml"  /><Relationship Id="rId7" Type="http://schemas.openxmlformats.org/officeDocument/2006/relationships/slideLayout" Target="../slideLayouts/slideLayout7.xml"  /><Relationship Id="rId8" Type="http://schemas.openxmlformats.org/officeDocument/2006/relationships/slideLayout" Target="../slideLayouts/slideLayout8.xml"  /><Relationship Id="rId9" Type="http://schemas.openxmlformats.org/officeDocument/2006/relationships/slideLayout" Target="../slideLayouts/slideLayout9.xml"  /></Relationships>
</file>

<file path=ppt/slideMasters/_rels/slideMaster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3.xml"  /><Relationship Id="rId2" Type="http://schemas.openxmlformats.org/officeDocument/2006/relationships/slideLayout" Target="../slideLayouts/slideLayout14.xml"  /><Relationship Id="rId3" Type="http://schemas.openxmlformats.org/officeDocument/2006/relationships/slideLayout" Target="../slideLayouts/slideLayout15.xml"  /><Relationship Id="rId4" Type="http://schemas.openxmlformats.org/officeDocument/2006/relationships/slideLayout" Target="../slideLayouts/slideLayout16.xml"  /><Relationship Id="rId5" Type="http://schemas.openxmlformats.org/officeDocument/2006/relationships/slideLayout" Target="../slideLayouts/slideLayout17.xml"  /><Relationship Id="rId6" Type="http://schemas.openxmlformats.org/officeDocument/2006/relationships/slideLayout" Target="../slideLayouts/slideLayout18.xml"  /><Relationship Id="rId7" Type="http://schemas.openxmlformats.org/officeDocument/2006/relationships/theme" Target="../theme/theme2.xml"  /></Relationships>
</file>

<file path=ppt/slideMasters/slideMaster1.xml><?xml version="1.0" encoding="utf-8"?>
<p:sld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 name="Office 테마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4401" r:id="rId1"/>
    <p:sldLayoutId id="2147484402" r:id="rId2"/>
    <p:sldLayoutId id="2147484403" r:id="rId3"/>
    <p:sldLayoutId id="2147484404" r:id="rId4"/>
    <p:sldLayoutId id="2147484405" r:id="rId5"/>
    <p:sldLayoutId id="2147484406" r:id="rId6"/>
    <p:sldLayoutId id="2147484407" r:id="rId7"/>
    <p:sldLayoutId id="2147484408" r:id="rId8"/>
    <p:sldLayoutId id="2147484409" r:id="rId9"/>
    <p:sldLayoutId id="2147484410" r:id="rId10"/>
    <p:sldLayoutId id="2147484411" r:id="rId11"/>
    <p:sldLayoutId id="2147484412" r:id="rId12"/>
  </p:sldLayoutIdLst>
  <p:transition xmlns:mc="http://schemas.openxmlformats.org/markup-compatibility/2006" xmlns:hp="http://schemas.haansoft.com/office/presentation/8.0" mc:Ignorable="hp" hp:hslDur="50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 name="1_Office 테마">
    <p:bg>
      <p:bgPr shadeToTitle="0">
        <a:gradFill flip="none" rotWithShape="1">
          <a:gsLst>
            <a:gs pos="100000">
              <a:schemeClr val="bg1"/>
            </a:gs>
            <a:gs pos="16000">
              <a:srgbClr val="00b0f0"/>
            </a:gs>
          </a:gsLst>
          <a:path path="circle">
            <a:fillToRect l="50000" t="-80000" r="50000" b="180000"/>
          </a:path>
          <a:tileRect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4413" r:id="rId1"/>
    <p:sldLayoutId id="2147484414" r:id="rId2"/>
    <p:sldLayoutId id="2147484415" r:id="rId3"/>
    <p:sldLayoutId id="2147484416" r:id="rId4"/>
    <p:sldLayoutId id="2147484417" r:id="rId5"/>
    <p:sldLayoutId id="2147484418" r:id="rId6"/>
  </p:sldLayoutIdLst>
  <p:transition xmlns:mc="http://schemas.openxmlformats.org/markup-compatibility/2006" xmlns:hp="http://schemas.haansoft.com/office/presentation/8.0" mc:Ignorable="hp" hp:hslDur="500"/>
  <p:txStyles>
    <p:titleStyle>
      <a:lvl1pPr algn="ctr" defTabSz="1219139" rtl="0" eaLnBrk="1" latinLnBrk="1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77" indent="-457177" algn="l" defTabSz="1219139" rtl="0" eaLnBrk="1" latinLnBrk="1" hangingPunct="1">
        <a:spcBef>
          <a:spcPct val="20000"/>
        </a:spcBef>
        <a:buFont typeface="Arial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51" indent="-380982" algn="l" defTabSz="1219139" rtl="0" eaLnBrk="1" latinLnBrk="1" hangingPunct="1">
        <a:spcBef>
          <a:spcPct val="20000"/>
        </a:spcBef>
        <a:buFont typeface="Arial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23" indent="-304784" algn="l" defTabSz="1219139" rtl="0" eaLnBrk="1" latinLnBrk="1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493" indent="-304784" algn="l" defTabSz="1219139" rtl="0" eaLnBrk="1" latinLnBrk="1" hangingPunct="1">
        <a:spcBef>
          <a:spcPct val="20000"/>
        </a:spcBef>
        <a:buFont typeface="Arial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063" indent="-304784" algn="l" defTabSz="1219139" rtl="0" eaLnBrk="1" latinLnBrk="1" hangingPunct="1">
        <a:spcBef>
          <a:spcPct val="20000"/>
        </a:spcBef>
        <a:buFont typeface="Arial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632" indent="-304784" algn="l" defTabSz="1219139" rtl="0" eaLnBrk="1" latinLnBrk="1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202" indent="-304784" algn="l" defTabSz="1219139" rtl="0" eaLnBrk="1" latinLnBrk="1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771" indent="-304784" algn="l" defTabSz="1219139" rtl="0" eaLnBrk="1" latinLnBrk="1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341" indent="-304784" algn="l" defTabSz="1219139" rtl="0" eaLnBrk="1" latinLnBrk="1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19139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70" algn="l" defTabSz="1219139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39" algn="l" defTabSz="1219139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09" algn="l" defTabSz="1219139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78" algn="l" defTabSz="1219139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848" algn="l" defTabSz="1219139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417" algn="l" defTabSz="1219139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87" algn="l" defTabSz="1219139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557" algn="l" defTabSz="1219139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10.jpeg"  /><Relationship Id="rId3" Type="http://schemas.openxmlformats.org/officeDocument/2006/relationships/image" Target="../media/image10.jpeg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2.xml"  /></Relationships>
</file>

<file path=ppt/slides/_rels/slide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2.xml"  /></Relationships>
</file>

<file path=ppt/slides/_rels/slide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2.xml"  /></Relationships>
</file>

<file path=ppt/slides/_rels/slide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2.xml"  /></Relationships>
</file>

<file path=ppt/slides/_rels/slide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2.xml"  /></Relationships>
</file>

<file path=ppt/slides/_rels/slide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2.xml"  /></Relationships>
</file>

<file path=ppt/slides/_rels/slide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/Relationships>
</file>

<file path=ppt/slides/_rels/slide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2.xml"  /></Relationships>
</file>

<file path=ppt/slides/_rels/slide1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2.xml"  /></Relationships>
</file>

<file path=ppt/slides/_rels/slide1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2.xml"  /></Relationships>
</file>

<file path=ppt/slides/_rels/slide1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2.xml"  /></Relationships>
</file>

<file path=ppt/slides/_rels/slide1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/Relationships>
</file>

<file path=ppt/slides/_rels/slide1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2.xml"  /></Relationships>
</file>

<file path=ppt/slides/_rels/slide1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2.xml"  /></Relationships>
</file>

<file path=ppt/slides/_rels/slide1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2.xml"  /></Relationships>
</file>

<file path=ppt/slides/_rels/slide1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2.xml"  /></Relationships>
</file>

<file path=ppt/slides/_rels/slide1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2.xml"  /></Relationships>
</file>

<file path=ppt/slides/_rels/slide1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/Relationships>
</file>

<file path=ppt/slides/_rels/slide2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2.xml"  /></Relationships>
</file>

<file path=ppt/slides/_rels/slide2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2.xml"  /></Relationships>
</file>

<file path=ppt/slides/_rels/slide2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2.xml"  /></Relationships>
</file>

<file path=ppt/slides/_rels/slide2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2.xml"  /></Relationships>
</file>

<file path=ppt/slides/_rels/slide2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2.xml"  /></Relationships>
</file>

<file path=ppt/slides/_rels/slide2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2.xml"  /></Relationships>
</file>

<file path=ppt/slides/_rels/slide2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2.xml"  /></Relationships>
</file>

<file path=ppt/slides/_rels/slide2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2.xml"  /></Relationships>
</file>

<file path=ppt/slides/_rels/slide2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2.xml"  /></Relationships>
</file>

<file path=ppt/slides/_rels/slide2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3.xml"  /></Relationships>
</file>

<file path=ppt/slides/_rels/slide3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3.xml"  /></Relationships>
</file>

<file path=ppt/slides/_rels/slide3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4.xml"  /></Relationships>
</file>

<file path=ppt/slides/_rels/slide3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4.xml"  /></Relationships>
</file>

<file path=ppt/slides/_rels/slide3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4.xml"  /></Relationships>
</file>

<file path=ppt/slides/_rels/slide3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4.xml"  /></Relationships>
</file>

<file path=ppt/slides/_rels/slide3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4.xml"  /></Relationships>
</file>

<file path=ppt/slides/_rels/slide3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4.xml"  /></Relationships>
</file>

<file path=ppt/slides/_rels/slide3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4.xml"  /></Relationships>
</file>

<file path=ppt/slides/_rels/slide3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8.xml"  /></Relationships>
</file>

<file path=ppt/slides/_rels/slide3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3.xml"  /></Relationships>
</file>

<file path=ppt/slides/_rels/slide4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5.xml"  /></Relationships>
</file>

<file path=ppt/slides/_rels/slide4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3.xml"  /></Relationships>
</file>

<file path=ppt/slides/_rels/slide4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5.xml"  /></Relationships>
</file>

<file path=ppt/slides/_rels/slide4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5.xml"  /></Relationships>
</file>

<file path=ppt/slides/slide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/>
          <a:srcRect l="8180" t="12390" r="13970" b="14170"/>
          <a:stretch>
            <a:fillRect/>
          </a:stretch>
        </p:blipFill>
        <p:spPr>
          <a:xfrm rot="20748312">
            <a:off x="-89066" y="226349"/>
            <a:ext cx="3353564" cy="223619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962479"/>
            <a:ext cx="12192000" cy="9025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altLang="ko-KR" sz="5400" b="1" i="0" u="none" strike="noStrike" kern="1200" cap="none" spc="0" normalizeH="0" baseline="0">
                <a:solidFill>
                  <a:srgbClr val="6aa343"/>
                </a:solidFill>
                <a:effectLst/>
                <a:uLnTx/>
                <a:uFillTx/>
                <a:latin typeface="나눔스퀘어 ExtraBold"/>
                <a:ea typeface="나눔스퀘어 ExtraBold"/>
                <a:cs typeface="+mn-cs"/>
              </a:rPr>
              <a:t>2026</a:t>
            </a:r>
            <a:r>
              <a:rPr kumimoji="0" lang="ko-KR" altLang="en-US" sz="5400" b="1" i="0" u="none" strike="noStrike" kern="1200" cap="none" spc="0" normalizeH="0" baseline="0">
                <a:solidFill>
                  <a:srgbClr val="6aa343"/>
                </a:solidFill>
                <a:effectLst/>
                <a:uLnTx/>
                <a:uFillTx/>
                <a:latin typeface="나눔스퀘어 ExtraBold"/>
                <a:ea typeface="나눔스퀘어 ExtraBold"/>
                <a:cs typeface="+mn-cs"/>
              </a:rPr>
              <a:t>년 </a:t>
            </a:r>
            <a:r>
              <a:rPr lang="en-US" altLang="ko-KR" sz="5400" b="1">
                <a:solidFill>
                  <a:srgbClr val="6aa343"/>
                </a:solidFill>
                <a:latin typeface="나눔스퀘어 ExtraBold"/>
                <a:ea typeface="나눔스퀘어 ExtraBold"/>
              </a:rPr>
              <a:t>9</a:t>
            </a:r>
            <a:r>
              <a:rPr kumimoji="0" lang="ko-KR" altLang="en-US" sz="5400" b="1" i="0" u="none" strike="noStrike" kern="1200" cap="none" spc="0" normalizeH="0" baseline="0">
                <a:solidFill>
                  <a:srgbClr val="6aa343"/>
                </a:solidFill>
                <a:effectLst/>
                <a:uLnTx/>
                <a:uFillTx/>
                <a:latin typeface="나눔스퀘어 ExtraBold"/>
                <a:ea typeface="나눔스퀘어 ExtraBold"/>
                <a:cs typeface="+mn-cs"/>
              </a:rPr>
              <a:t>월 </a:t>
            </a:r>
            <a:r>
              <a:rPr kumimoji="0" lang="en-US" altLang="ko-KR" sz="5400" b="1" i="0" u="none" strike="noStrike" kern="1200" cap="none" spc="0" normalizeH="0" baseline="0">
                <a:solidFill>
                  <a:srgbClr val="6aa343"/>
                </a:solidFill>
                <a:effectLst/>
                <a:uLnTx/>
                <a:uFillTx/>
                <a:latin typeface="나눔스퀘어 ExtraBold"/>
                <a:ea typeface="나눔스퀘어 ExtraBold"/>
                <a:cs typeface="+mn-cs"/>
              </a:rPr>
              <a:t>27</a:t>
            </a:r>
            <a:r>
              <a:rPr kumimoji="0" lang="ko-KR" altLang="en-US" sz="5400" b="1" i="0" u="none" strike="noStrike" kern="1200" cap="none" spc="0" normalizeH="0" baseline="0">
                <a:solidFill>
                  <a:srgbClr val="6aa343"/>
                </a:solidFill>
                <a:effectLst/>
                <a:uLnTx/>
                <a:uFillTx/>
                <a:latin typeface="나눔스퀘어 ExtraBold"/>
                <a:ea typeface="나눔스퀘어 ExtraBold"/>
                <a:cs typeface="+mn-cs"/>
              </a:rPr>
              <a:t>일</a:t>
            </a:r>
            <a:endParaRPr kumimoji="0" lang="ko-KR" altLang="en-US" sz="5400" b="1" i="0" u="none" strike="noStrike" kern="1200" cap="none" spc="0" normalizeH="0" baseline="0">
              <a:solidFill>
                <a:srgbClr val="6aa343"/>
              </a:solidFill>
              <a:latin typeface="나눔스퀘어 ExtraBold"/>
              <a:ea typeface="나눔스퀘어 ExtraBold"/>
              <a:cs typeface="+mn-cs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3"/>
          <a:srcRect l="8180" t="12390" r="13970" b="14170"/>
          <a:stretch>
            <a:fillRect/>
          </a:stretch>
        </p:blipFill>
        <p:spPr>
          <a:xfrm rot="9763708">
            <a:off x="8831254" y="4406691"/>
            <a:ext cx="3353564" cy="2236194"/>
          </a:xfrm>
          <a:prstGeom prst="rect">
            <a:avLst/>
          </a:prstGeom>
        </p:spPr>
      </p:pic>
      <p:sp>
        <p:nvSpPr>
          <p:cNvPr id="3" name="내용 개체 틀 2"/>
          <p:cNvSpPr txBox="1"/>
          <p:nvPr/>
        </p:nvSpPr>
        <p:spPr>
          <a:xfrm>
            <a:off x="1" y="1901032"/>
            <a:ext cx="12192000" cy="3055937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Font typeface="Arial"/>
              <a:buNone/>
              <a:defRPr/>
            </a:pPr>
            <a:r>
              <a:rPr kumimoji="0" lang="ko-KR" altLang="en-US" sz="11500" b="1" i="0" u="none" strike="noStrike" kern="1200" cap="none" spc="0" normalizeH="0" baseline="0">
                <a:solidFill>
                  <a:srgbClr val="61953d"/>
                </a:solidFill>
                <a:effectLst/>
                <a:uLnTx/>
                <a:uFillTx/>
                <a:latin typeface="HY헤드라인M"/>
                <a:ea typeface="HY헤드라인M"/>
                <a:cs typeface="+mn-cs"/>
              </a:rPr>
              <a:t>어르신부 예배</a:t>
            </a:r>
            <a:endParaRPr kumimoji="0" lang="en-US" altLang="ko-KR" sz="11500" b="1" i="0" u="none" strike="noStrike" kern="1200" cap="none" spc="0" normalizeH="0" baseline="0">
              <a:solidFill>
                <a:srgbClr val="61953d"/>
              </a:solidFill>
              <a:effectLst/>
              <a:uLnTx/>
              <a:uFillTx/>
              <a:latin typeface="HY헤드라인M"/>
              <a:ea typeface="HY헤드라인M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rgbClr val="ffff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0" y="1"/>
            <a:ext cx="12192000" cy="1278194"/>
          </a:xfrm>
        </p:spPr>
        <p:txBody>
          <a:bodyPr/>
          <a:lstStyle/>
          <a:p>
            <a:pPr algn="ctr">
              <a:defRPr/>
            </a:pPr>
            <a:r>
              <a:rPr lang="en-US" altLang="ko-KR">
                <a:latin typeface="HY엽서M"/>
                <a:ea typeface="HY엽서M"/>
              </a:rPr>
              <a:t>&lt;</a:t>
            </a:r>
            <a:r>
              <a:rPr lang="ko-KR" altLang="en-US">
                <a:latin typeface="HY엽서M"/>
                <a:ea typeface="HY엽서M"/>
              </a:rPr>
              <a:t>주님 내길 예비하시니</a:t>
            </a:r>
            <a:r>
              <a:rPr lang="en-US" altLang="ko-KR">
                <a:latin typeface="HY엽서M"/>
                <a:ea typeface="HY엽서M"/>
              </a:rPr>
              <a:t>&gt;</a:t>
            </a:r>
            <a:endParaRPr lang="ko-KR" altLang="en-US">
              <a:latin typeface="HY엽서M"/>
              <a:ea typeface="HY엽서M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0" y="1278195"/>
            <a:ext cx="12192000" cy="5579804"/>
          </a:xfrm>
        </p:spPr>
        <p:txBody>
          <a:bodyPr>
            <a:normAutofit/>
          </a:bodyPr>
          <a:lstStyle/>
          <a:p>
            <a:pPr marL="0" indent="0" algn="ctr">
              <a:buNone/>
              <a:defRPr/>
            </a:pPr>
            <a:r>
              <a:rPr lang="en-US" altLang="ko-KR" sz="6500">
                <a:latin typeface="HY헤드라인M"/>
                <a:ea typeface="HY헤드라인M"/>
              </a:rPr>
              <a:t>1. </a:t>
            </a:r>
            <a:r>
              <a:rPr lang="ko-KR" altLang="en-US" sz="6500">
                <a:latin typeface="HY헤드라인M"/>
                <a:ea typeface="HY헤드라인M"/>
              </a:rPr>
              <a:t>주님 내길 예비하시니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나 기뻐합니다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주님 내길 예비하시니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나 기뻐합니다</a:t>
            </a:r>
            <a:endParaRPr lang="en-US" altLang="ko-KR" sz="6500">
              <a:latin typeface="HY헤드라인M"/>
              <a:ea typeface="HY헤드라인M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rgbClr val="ffff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0" y="1"/>
            <a:ext cx="12192000" cy="1278194"/>
          </a:xfrm>
        </p:spPr>
        <p:txBody>
          <a:bodyPr/>
          <a:lstStyle/>
          <a:p>
            <a:pPr algn="ctr">
              <a:defRPr/>
            </a:pPr>
            <a:r>
              <a:rPr lang="ko-KR" altLang="en-US">
                <a:latin typeface="HY엽서M"/>
                <a:ea typeface="HY엽서M"/>
              </a:rPr>
              <a:t/>
            </a:r>
            <a:endParaRPr lang="ko-KR" altLang="en-US">
              <a:latin typeface="HY엽서M"/>
              <a:ea typeface="HY엽서M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0" y="1278195"/>
            <a:ext cx="12192000" cy="5579804"/>
          </a:xfrm>
        </p:spPr>
        <p:txBody>
          <a:bodyPr>
            <a:normAutofit/>
          </a:bodyPr>
          <a:lstStyle/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여호와 이레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여호와 이레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주님 내길 예비하시니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여호와 이레</a:t>
            </a:r>
            <a:endParaRPr lang="en-US" altLang="ko-KR" sz="6500">
              <a:latin typeface="HY헤드라인M"/>
              <a:ea typeface="HY헤드라인M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rgbClr val="ffff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0" y="1"/>
            <a:ext cx="12192000" cy="1278194"/>
          </a:xfrm>
        </p:spPr>
        <p:txBody>
          <a:bodyPr/>
          <a:lstStyle/>
          <a:p>
            <a:pPr algn="ctr">
              <a:defRPr/>
            </a:pPr>
            <a:r>
              <a:rPr lang="ko-KR" altLang="en-US">
                <a:latin typeface="HY엽서M"/>
                <a:ea typeface="HY엽서M"/>
              </a:rPr>
              <a:t/>
            </a:r>
            <a:endParaRPr lang="ko-KR" altLang="en-US">
              <a:latin typeface="HY엽서M"/>
              <a:ea typeface="HY엽서M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0" y="1278195"/>
            <a:ext cx="12192000" cy="5579804"/>
          </a:xfrm>
        </p:spPr>
        <p:txBody>
          <a:bodyPr>
            <a:normAutofit/>
          </a:bodyPr>
          <a:lstStyle/>
          <a:p>
            <a:pPr marL="0" indent="0" algn="ctr">
              <a:buNone/>
              <a:defRPr/>
            </a:pPr>
            <a:r>
              <a:rPr lang="en-US" altLang="ko-KR" sz="6500">
                <a:latin typeface="HY헤드라인M"/>
                <a:ea typeface="HY헤드라인M"/>
              </a:rPr>
              <a:t>2. </a:t>
            </a:r>
            <a:r>
              <a:rPr lang="ko-KR" altLang="en-US" sz="6500">
                <a:latin typeface="HY헤드라인M"/>
                <a:ea typeface="HY헤드라인M"/>
              </a:rPr>
              <a:t>주님 내게 평화 주시니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나 기도합니다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주님 내게 평화 주시니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나 기도합니다</a:t>
            </a:r>
            <a:endParaRPr lang="en-US" altLang="ko-KR" sz="6500">
              <a:latin typeface="HY헤드라인M"/>
              <a:ea typeface="HY헤드라인M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rgbClr val="ffff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0" y="1"/>
            <a:ext cx="12192000" cy="1278194"/>
          </a:xfrm>
        </p:spPr>
        <p:txBody>
          <a:bodyPr/>
          <a:lstStyle/>
          <a:p>
            <a:pPr algn="ctr">
              <a:defRPr/>
            </a:pPr>
            <a:r>
              <a:rPr lang="ko-KR" altLang="en-US">
                <a:latin typeface="HY엽서M"/>
                <a:ea typeface="HY엽서M"/>
              </a:rPr>
              <a:t/>
            </a:r>
            <a:endParaRPr lang="ko-KR" altLang="en-US">
              <a:latin typeface="HY엽서M"/>
              <a:ea typeface="HY엽서M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0" y="1278195"/>
            <a:ext cx="12192000" cy="5579804"/>
          </a:xfrm>
        </p:spPr>
        <p:txBody>
          <a:bodyPr>
            <a:normAutofit/>
          </a:bodyPr>
          <a:lstStyle/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여호와 샬롬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여호와 샬롬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주님 내게 평화 주시니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여호와 샬롬</a:t>
            </a:r>
            <a:endParaRPr lang="en-US" altLang="ko-KR" sz="6500">
              <a:latin typeface="HY헤드라인M"/>
              <a:ea typeface="HY헤드라인M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6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rgbClr val="ffff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0" y="1"/>
            <a:ext cx="12192000" cy="1278194"/>
          </a:xfrm>
        </p:spPr>
        <p:txBody>
          <a:bodyPr/>
          <a:lstStyle/>
          <a:p>
            <a:pPr algn="ctr">
              <a:defRPr/>
            </a:pPr>
            <a:r>
              <a:rPr lang="ko-KR" altLang="en-US">
                <a:latin typeface="HY엽서M"/>
                <a:ea typeface="HY엽서M"/>
              </a:rPr>
              <a:t/>
            </a:r>
            <a:endParaRPr lang="ko-KR" altLang="en-US">
              <a:latin typeface="HY엽서M"/>
              <a:ea typeface="HY엽서M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0" y="1278195"/>
            <a:ext cx="12192000" cy="5579804"/>
          </a:xfrm>
        </p:spPr>
        <p:txBody>
          <a:bodyPr>
            <a:normAutofit/>
          </a:bodyPr>
          <a:lstStyle/>
          <a:p>
            <a:pPr marL="0" indent="0" algn="ctr">
              <a:buNone/>
              <a:defRPr/>
            </a:pPr>
            <a:r>
              <a:rPr lang="en-US" altLang="ko-KR" sz="6500">
                <a:latin typeface="HY헤드라인M"/>
                <a:ea typeface="HY헤드라인M"/>
              </a:rPr>
              <a:t>3. </a:t>
            </a:r>
            <a:r>
              <a:rPr lang="ko-KR" altLang="en-US" sz="6500">
                <a:latin typeface="HY헤드라인M"/>
                <a:ea typeface="HY헤드라인M"/>
              </a:rPr>
              <a:t>주님 내게 승리 주시니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나 찬송합니다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주님 내게 승리 주시니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나 찬송합니다</a:t>
            </a:r>
            <a:endParaRPr lang="en-US" altLang="ko-KR" sz="6500">
              <a:latin typeface="HY헤드라인M"/>
              <a:ea typeface="HY헤드라인M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7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rgbClr val="ffff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0" y="1"/>
            <a:ext cx="12192000" cy="1278194"/>
          </a:xfrm>
        </p:spPr>
        <p:txBody>
          <a:bodyPr/>
          <a:lstStyle/>
          <a:p>
            <a:pPr algn="ctr">
              <a:defRPr/>
            </a:pPr>
            <a:r>
              <a:rPr lang="ko-KR" altLang="en-US">
                <a:latin typeface="HY엽서M"/>
                <a:ea typeface="HY엽서M"/>
              </a:rPr>
              <a:t/>
            </a:r>
            <a:endParaRPr lang="ko-KR" altLang="en-US">
              <a:latin typeface="HY엽서M"/>
              <a:ea typeface="HY엽서M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0" y="1278195"/>
            <a:ext cx="12192000" cy="5579804"/>
          </a:xfrm>
        </p:spPr>
        <p:txBody>
          <a:bodyPr>
            <a:normAutofit/>
          </a:bodyPr>
          <a:lstStyle/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여호와 닛시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여호와 닛시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주님 내게 승리 주시니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여호와 닛시</a:t>
            </a:r>
            <a:endParaRPr lang="en-US" altLang="ko-KR" sz="6500">
              <a:latin typeface="HY헤드라인M"/>
              <a:ea typeface="HY헤드라인M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8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9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rgbClr val="ffff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0" y="1"/>
            <a:ext cx="12192000" cy="1278194"/>
          </a:xfrm>
        </p:spPr>
        <p:txBody>
          <a:bodyPr/>
          <a:lstStyle/>
          <a:p>
            <a:pPr algn="ctr">
              <a:defRPr/>
            </a:pPr>
            <a:r>
              <a:rPr lang="en-US" altLang="ko-KR">
                <a:latin typeface="HY엽서M"/>
                <a:ea typeface="HY엽서M"/>
              </a:rPr>
              <a:t>&lt;</a:t>
            </a:r>
            <a:r>
              <a:rPr lang="ko-KR" altLang="en-US">
                <a:latin typeface="HY엽서M"/>
                <a:ea typeface="HY엽서M"/>
              </a:rPr>
              <a:t>호산나</a:t>
            </a:r>
            <a:r>
              <a:rPr lang="en-US" altLang="ko-KR">
                <a:latin typeface="HY엽서M"/>
                <a:ea typeface="HY엽서M"/>
              </a:rPr>
              <a:t>&gt;</a:t>
            </a:r>
            <a:endParaRPr lang="ko-KR" altLang="en-US">
              <a:latin typeface="HY엽서M"/>
              <a:ea typeface="HY엽서M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0" y="1278195"/>
            <a:ext cx="12192000" cy="5579804"/>
          </a:xfrm>
        </p:spPr>
        <p:txBody>
          <a:bodyPr>
            <a:normAutofit/>
          </a:bodyPr>
          <a:lstStyle/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호산나 호산나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호산나 높은 곳에서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호산나 호산나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호산나 높은 곳에서</a:t>
            </a:r>
            <a:endParaRPr lang="en-US" altLang="ko-KR" sz="6500">
              <a:latin typeface="HY헤드라인M"/>
              <a:ea typeface="HY헤드라인M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0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rgbClr val="ffff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0" y="1"/>
            <a:ext cx="12192000" cy="1278194"/>
          </a:xfrm>
        </p:spPr>
        <p:txBody>
          <a:bodyPr/>
          <a:lstStyle/>
          <a:p>
            <a:pPr algn="ctr">
              <a:defRPr/>
            </a:pPr>
            <a:r>
              <a:rPr lang="ko-KR" altLang="en-US">
                <a:latin typeface="HY엽서M"/>
                <a:ea typeface="HY엽서M"/>
              </a:rPr>
              <a:t/>
            </a:r>
            <a:endParaRPr lang="ko-KR" altLang="en-US">
              <a:latin typeface="HY엽서M"/>
              <a:ea typeface="HY엽서M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0" y="1278195"/>
            <a:ext cx="12192000" cy="5579804"/>
          </a:xfrm>
        </p:spPr>
        <p:txBody>
          <a:bodyPr>
            <a:normAutofit/>
          </a:bodyPr>
          <a:lstStyle/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주의 이름 높여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다 찬양하라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귀하신 주 나의 하나님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호산나 높이 외치세</a:t>
            </a:r>
            <a:endParaRPr lang="en-US" altLang="ko-KR" sz="6500">
              <a:latin typeface="HY헤드라인M"/>
              <a:ea typeface="HY헤드라인M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rgbClr val="ffff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0" y="1"/>
            <a:ext cx="12192000" cy="1278194"/>
          </a:xfrm>
        </p:spPr>
        <p:txBody>
          <a:bodyPr/>
          <a:lstStyle/>
          <a:p>
            <a:pPr algn="ctr">
              <a:defRPr/>
            </a:pPr>
            <a:r>
              <a:rPr lang="ko-KR" altLang="en-US">
                <a:latin typeface="HY엽서M"/>
                <a:ea typeface="HY엽서M"/>
              </a:rPr>
              <a:t/>
            </a:r>
            <a:endParaRPr lang="ko-KR" altLang="en-US">
              <a:latin typeface="HY엽서M"/>
              <a:ea typeface="HY엽서M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0" y="1278195"/>
            <a:ext cx="12192000" cy="5579804"/>
          </a:xfrm>
        </p:spPr>
        <p:txBody>
          <a:bodyPr>
            <a:normAutofit/>
          </a:bodyPr>
          <a:lstStyle/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영광 영광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왕의 왕께 영광을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영광 영광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왕의 왕께 영광을</a:t>
            </a:r>
            <a:endParaRPr lang="en-US" altLang="ko-KR" sz="6500">
              <a:latin typeface="HY헤드라인M"/>
              <a:ea typeface="HY헤드라인M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rgbClr val="ffff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0" y="1"/>
            <a:ext cx="12192000" cy="1278194"/>
          </a:xfrm>
        </p:spPr>
        <p:txBody>
          <a:bodyPr/>
          <a:lstStyle/>
          <a:p>
            <a:pPr algn="ctr">
              <a:defRPr/>
            </a:pPr>
            <a:r>
              <a:rPr lang="ko-KR" altLang="en-US">
                <a:latin typeface="HY엽서M"/>
                <a:ea typeface="HY엽서M"/>
              </a:rPr>
              <a:t/>
            </a:r>
            <a:endParaRPr lang="ko-KR" altLang="en-US">
              <a:latin typeface="HY엽서M"/>
              <a:ea typeface="HY엽서M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0" y="1278195"/>
            <a:ext cx="12192000" cy="5579804"/>
          </a:xfrm>
        </p:spPr>
        <p:txBody>
          <a:bodyPr>
            <a:normAutofit/>
          </a:bodyPr>
          <a:lstStyle/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주의 이름 높여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다 찬양하라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귀하신 주 나의 하나님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주님께 영광 돌리세</a:t>
            </a:r>
            <a:endParaRPr lang="en-US" altLang="ko-KR" sz="6500">
              <a:latin typeface="HY헤드라인M"/>
              <a:ea typeface="HY헤드라인M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rgbClr val="ffff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0" y="1"/>
            <a:ext cx="12192000" cy="1278194"/>
          </a:xfrm>
        </p:spPr>
        <p:txBody>
          <a:bodyPr/>
          <a:lstStyle/>
          <a:p>
            <a:pPr algn="ctr">
              <a:defRPr/>
            </a:pPr>
            <a:r>
              <a:rPr lang="en-US" altLang="ko-KR">
                <a:latin typeface="HY엽서M"/>
                <a:ea typeface="HY엽서M"/>
              </a:rPr>
              <a:t>&lt;</a:t>
            </a:r>
            <a:r>
              <a:rPr lang="ko-KR" altLang="en-US">
                <a:latin typeface="HY엽서M"/>
                <a:ea typeface="HY엽서M"/>
              </a:rPr>
              <a:t>예수 나의 기쁨</a:t>
            </a:r>
            <a:r>
              <a:rPr lang="en-US" altLang="ko-KR">
                <a:latin typeface="HY엽서M"/>
                <a:ea typeface="HY엽서M"/>
              </a:rPr>
              <a:t>&gt;</a:t>
            </a:r>
            <a:endParaRPr lang="ko-KR" altLang="en-US">
              <a:latin typeface="HY엽서M"/>
              <a:ea typeface="HY엽서M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0" y="1278195"/>
            <a:ext cx="12192000" cy="5579804"/>
          </a:xfrm>
        </p:spPr>
        <p:txBody>
          <a:bodyPr>
            <a:normAutofit/>
          </a:bodyPr>
          <a:lstStyle/>
          <a:p>
            <a:pPr marL="0" indent="0" algn="ctr">
              <a:buNone/>
              <a:defRPr/>
            </a:pPr>
            <a:r>
              <a:rPr lang="en-US" altLang="ko-KR" sz="6500">
                <a:latin typeface="HY헤드라인M"/>
                <a:ea typeface="HY헤드라인M"/>
              </a:rPr>
              <a:t>1.</a:t>
            </a:r>
            <a:r>
              <a:rPr lang="ko-KR" altLang="en-US" sz="6500">
                <a:latin typeface="HY헤드라인M"/>
                <a:ea typeface="HY헤드라인M"/>
              </a:rPr>
              <a:t> 예수 나의 기쁨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아멘</a:t>
            </a:r>
            <a:r>
              <a:rPr lang="en-US" altLang="ko-KR" sz="6500">
                <a:latin typeface="HY헤드라인M"/>
                <a:ea typeface="HY헤드라인M"/>
              </a:rPr>
              <a:t>~</a:t>
            </a:r>
            <a:endParaRPr lang="en-US" altLang="ko-KR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아멘</a:t>
            </a:r>
            <a:r>
              <a:rPr lang="en-US" altLang="ko-KR" sz="6500">
                <a:latin typeface="HY헤드라인M"/>
                <a:ea typeface="HY헤드라인M"/>
              </a:rPr>
              <a:t>~</a:t>
            </a:r>
            <a:endParaRPr lang="en-US" altLang="ko-KR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아멘</a:t>
            </a:r>
            <a:r>
              <a:rPr lang="en-US" altLang="ko-KR" sz="6500">
                <a:latin typeface="HY헤드라인M"/>
                <a:ea typeface="HY헤드라인M"/>
              </a:rPr>
              <a:t>~ </a:t>
            </a:r>
            <a:r>
              <a:rPr lang="ko-KR" altLang="en-US" sz="6500">
                <a:latin typeface="HY헤드라인M"/>
                <a:ea typeface="HY헤드라인M"/>
              </a:rPr>
              <a:t>아멘</a:t>
            </a:r>
            <a:r>
              <a:rPr lang="en-US" altLang="ko-KR" sz="6500">
                <a:latin typeface="HY헤드라인M"/>
                <a:ea typeface="HY헤드라인M"/>
              </a:rPr>
              <a:t>~ </a:t>
            </a:r>
            <a:r>
              <a:rPr lang="ko-KR" altLang="en-US" sz="6500">
                <a:latin typeface="HY헤드라인M"/>
                <a:ea typeface="HY헤드라인M"/>
              </a:rPr>
              <a:t>아멘</a:t>
            </a:r>
            <a:r>
              <a:rPr lang="en-US" altLang="ko-KR" sz="6500">
                <a:latin typeface="HY헤드라인M"/>
                <a:ea typeface="HY헤드라인M"/>
              </a:rPr>
              <a:t>~</a:t>
            </a:r>
            <a:endParaRPr lang="en-US" altLang="ko-KR" sz="6500">
              <a:latin typeface="HY헤드라인M"/>
              <a:ea typeface="HY헤드라인M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rgbClr val="ffff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0" y="1"/>
            <a:ext cx="12192000" cy="1278194"/>
          </a:xfrm>
        </p:spPr>
        <p:txBody>
          <a:bodyPr/>
          <a:lstStyle/>
          <a:p>
            <a:pPr algn="ctr">
              <a:defRPr/>
            </a:pPr>
            <a:r>
              <a:rPr lang="ko-KR" altLang="en-US">
                <a:latin typeface="HY엽서M"/>
                <a:ea typeface="HY엽서M"/>
              </a:rPr>
              <a:t/>
            </a:r>
            <a:endParaRPr lang="ko-KR" altLang="en-US">
              <a:latin typeface="HY엽서M"/>
              <a:ea typeface="HY엽서M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0" y="1278195"/>
            <a:ext cx="12192000" cy="5579804"/>
          </a:xfrm>
        </p:spPr>
        <p:txBody>
          <a:bodyPr>
            <a:normAutofit/>
          </a:bodyPr>
          <a:lstStyle/>
          <a:p>
            <a:pPr marL="0" indent="0" algn="ctr">
              <a:buNone/>
              <a:defRPr/>
            </a:pPr>
            <a:r>
              <a:rPr lang="en-US" altLang="ko-KR" sz="6500">
                <a:latin typeface="HY헤드라인M"/>
                <a:ea typeface="HY헤드라인M"/>
              </a:rPr>
              <a:t>2.</a:t>
            </a:r>
            <a:r>
              <a:rPr lang="ko-KR" altLang="en-US" sz="6500">
                <a:latin typeface="HY헤드라인M"/>
                <a:ea typeface="HY헤드라인M"/>
              </a:rPr>
              <a:t> 예수 나의 사랑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아멘</a:t>
            </a:r>
            <a:r>
              <a:rPr lang="en-US" altLang="ko-KR" sz="6500">
                <a:latin typeface="HY헤드라인M"/>
                <a:ea typeface="HY헤드라인M"/>
              </a:rPr>
              <a:t>~</a:t>
            </a:r>
            <a:endParaRPr lang="en-US" altLang="ko-KR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아멘</a:t>
            </a:r>
            <a:r>
              <a:rPr lang="en-US" altLang="ko-KR" sz="6500">
                <a:latin typeface="HY헤드라인M"/>
                <a:ea typeface="HY헤드라인M"/>
              </a:rPr>
              <a:t>~</a:t>
            </a:r>
            <a:endParaRPr lang="en-US" altLang="ko-KR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아멘</a:t>
            </a:r>
            <a:r>
              <a:rPr lang="en-US" altLang="ko-KR" sz="6500">
                <a:latin typeface="HY헤드라인M"/>
                <a:ea typeface="HY헤드라인M"/>
              </a:rPr>
              <a:t>~ </a:t>
            </a:r>
            <a:r>
              <a:rPr lang="ko-KR" altLang="en-US" sz="6500">
                <a:latin typeface="HY헤드라인M"/>
                <a:ea typeface="HY헤드라인M"/>
              </a:rPr>
              <a:t>아멘</a:t>
            </a:r>
            <a:r>
              <a:rPr lang="en-US" altLang="ko-KR" sz="6500">
                <a:latin typeface="HY헤드라인M"/>
                <a:ea typeface="HY헤드라인M"/>
              </a:rPr>
              <a:t>~ </a:t>
            </a:r>
            <a:r>
              <a:rPr lang="ko-KR" altLang="en-US" sz="6500">
                <a:latin typeface="HY헤드라인M"/>
                <a:ea typeface="HY헤드라인M"/>
              </a:rPr>
              <a:t>아멘</a:t>
            </a:r>
            <a:r>
              <a:rPr lang="en-US" altLang="ko-KR" sz="6500">
                <a:latin typeface="HY헤드라인M"/>
                <a:ea typeface="HY헤드라인M"/>
              </a:rPr>
              <a:t>~</a:t>
            </a:r>
            <a:endParaRPr lang="en-US" altLang="ko-KR" sz="6500">
              <a:latin typeface="HY헤드라인M"/>
              <a:ea typeface="HY헤드라인M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6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rgbClr val="ffff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0" y="1"/>
            <a:ext cx="12192000" cy="1278194"/>
          </a:xfrm>
        </p:spPr>
        <p:txBody>
          <a:bodyPr/>
          <a:lstStyle/>
          <a:p>
            <a:pPr algn="ctr">
              <a:defRPr/>
            </a:pPr>
            <a:r>
              <a:rPr lang="ko-KR" altLang="en-US">
                <a:latin typeface="HY엽서M"/>
                <a:ea typeface="HY엽서M"/>
              </a:rPr>
              <a:t/>
            </a:r>
            <a:endParaRPr lang="ko-KR" altLang="en-US">
              <a:latin typeface="HY엽서M"/>
              <a:ea typeface="HY엽서M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0" y="1278195"/>
            <a:ext cx="12192000" cy="5579804"/>
          </a:xfrm>
        </p:spPr>
        <p:txBody>
          <a:bodyPr>
            <a:normAutofit/>
          </a:bodyPr>
          <a:lstStyle/>
          <a:p>
            <a:pPr marL="0" indent="0" algn="ctr">
              <a:buNone/>
              <a:defRPr/>
            </a:pPr>
            <a:r>
              <a:rPr lang="en-US" altLang="ko-KR" sz="6500">
                <a:latin typeface="HY헤드라인M"/>
                <a:ea typeface="HY헤드라인M"/>
              </a:rPr>
              <a:t>3.</a:t>
            </a:r>
            <a:r>
              <a:rPr lang="ko-KR" altLang="en-US" sz="6500">
                <a:latin typeface="HY헤드라인M"/>
                <a:ea typeface="HY헤드라인M"/>
              </a:rPr>
              <a:t> 예수 나의 승리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아멘</a:t>
            </a:r>
            <a:r>
              <a:rPr lang="en-US" altLang="ko-KR" sz="6500">
                <a:latin typeface="HY헤드라인M"/>
                <a:ea typeface="HY헤드라인M"/>
              </a:rPr>
              <a:t>~</a:t>
            </a:r>
            <a:endParaRPr lang="en-US" altLang="ko-KR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아멘</a:t>
            </a:r>
            <a:r>
              <a:rPr lang="en-US" altLang="ko-KR" sz="6500">
                <a:latin typeface="HY헤드라인M"/>
                <a:ea typeface="HY헤드라인M"/>
              </a:rPr>
              <a:t>~</a:t>
            </a:r>
            <a:endParaRPr lang="en-US" altLang="ko-KR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아멘</a:t>
            </a:r>
            <a:r>
              <a:rPr lang="en-US" altLang="ko-KR" sz="6500">
                <a:latin typeface="HY헤드라인M"/>
                <a:ea typeface="HY헤드라인M"/>
              </a:rPr>
              <a:t>~ </a:t>
            </a:r>
            <a:r>
              <a:rPr lang="ko-KR" altLang="en-US" sz="6500">
                <a:latin typeface="HY헤드라인M"/>
                <a:ea typeface="HY헤드라인M"/>
              </a:rPr>
              <a:t>아멘</a:t>
            </a:r>
            <a:r>
              <a:rPr lang="en-US" altLang="ko-KR" sz="6500">
                <a:latin typeface="HY헤드라인M"/>
                <a:ea typeface="HY헤드라인M"/>
              </a:rPr>
              <a:t>~ </a:t>
            </a:r>
            <a:r>
              <a:rPr lang="ko-KR" altLang="en-US" sz="6500">
                <a:latin typeface="HY헤드라인M"/>
                <a:ea typeface="HY헤드라인M"/>
              </a:rPr>
              <a:t>아멘</a:t>
            </a:r>
            <a:r>
              <a:rPr lang="en-US" altLang="ko-KR" sz="6500">
                <a:latin typeface="HY헤드라인M"/>
                <a:ea typeface="HY헤드라인M"/>
              </a:rPr>
              <a:t>~</a:t>
            </a:r>
            <a:endParaRPr lang="en-US" altLang="ko-KR" sz="6500">
              <a:latin typeface="HY헤드라인M"/>
              <a:ea typeface="HY헤드라인M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7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rgbClr val="ffff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0" y="1"/>
            <a:ext cx="12192000" cy="1278194"/>
          </a:xfrm>
        </p:spPr>
        <p:txBody>
          <a:bodyPr/>
          <a:lstStyle/>
          <a:p>
            <a:pPr algn="ctr">
              <a:defRPr/>
            </a:pPr>
            <a:r>
              <a:rPr lang="ko-KR" altLang="en-US">
                <a:latin typeface="HY엽서M"/>
                <a:ea typeface="HY엽서M"/>
              </a:rPr>
              <a:t/>
            </a:r>
            <a:endParaRPr lang="ko-KR" altLang="en-US">
              <a:latin typeface="HY엽서M"/>
              <a:ea typeface="HY엽서M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0" y="1278195"/>
            <a:ext cx="12192000" cy="5579804"/>
          </a:xfrm>
        </p:spPr>
        <p:txBody>
          <a:bodyPr>
            <a:normAutofit/>
          </a:bodyPr>
          <a:lstStyle/>
          <a:p>
            <a:pPr marL="0" indent="0" algn="ctr">
              <a:buNone/>
              <a:defRPr/>
            </a:pPr>
            <a:r>
              <a:rPr lang="en-US" altLang="ko-KR" sz="6500">
                <a:latin typeface="HY헤드라인M"/>
                <a:ea typeface="HY헤드라인M"/>
              </a:rPr>
              <a:t>4.</a:t>
            </a:r>
            <a:r>
              <a:rPr lang="ko-KR" altLang="en-US" sz="6500">
                <a:latin typeface="HY헤드라인M"/>
                <a:ea typeface="HY헤드라인M"/>
              </a:rPr>
              <a:t> 예수 나의 신랑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아멘</a:t>
            </a:r>
            <a:r>
              <a:rPr lang="en-US" altLang="ko-KR" sz="6500">
                <a:latin typeface="HY헤드라인M"/>
                <a:ea typeface="HY헤드라인M"/>
              </a:rPr>
              <a:t>~</a:t>
            </a:r>
            <a:endParaRPr lang="en-US" altLang="ko-KR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아멘</a:t>
            </a:r>
            <a:r>
              <a:rPr lang="en-US" altLang="ko-KR" sz="6500">
                <a:latin typeface="HY헤드라인M"/>
                <a:ea typeface="HY헤드라인M"/>
              </a:rPr>
              <a:t>~</a:t>
            </a:r>
            <a:endParaRPr lang="en-US" altLang="ko-KR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아멘</a:t>
            </a:r>
            <a:r>
              <a:rPr lang="en-US" altLang="ko-KR" sz="6500">
                <a:latin typeface="HY헤드라인M"/>
                <a:ea typeface="HY헤드라인M"/>
              </a:rPr>
              <a:t>~ </a:t>
            </a:r>
            <a:r>
              <a:rPr lang="ko-KR" altLang="en-US" sz="6500">
                <a:latin typeface="HY헤드라인M"/>
                <a:ea typeface="HY헤드라인M"/>
              </a:rPr>
              <a:t>아멘</a:t>
            </a:r>
            <a:r>
              <a:rPr lang="en-US" altLang="ko-KR" sz="6500">
                <a:latin typeface="HY헤드라인M"/>
                <a:ea typeface="HY헤드라인M"/>
              </a:rPr>
              <a:t>~ </a:t>
            </a:r>
            <a:r>
              <a:rPr lang="ko-KR" altLang="en-US" sz="6500">
                <a:latin typeface="HY헤드라인M"/>
                <a:ea typeface="HY헤드라인M"/>
              </a:rPr>
              <a:t>아멘</a:t>
            </a:r>
            <a:r>
              <a:rPr lang="en-US" altLang="ko-KR" sz="6500">
                <a:latin typeface="HY헤드라인M"/>
                <a:ea typeface="HY헤드라인M"/>
              </a:rPr>
              <a:t>~</a:t>
            </a:r>
            <a:endParaRPr lang="en-US" altLang="ko-KR" sz="6500">
              <a:latin typeface="HY헤드라인M"/>
              <a:ea typeface="HY헤드라인M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8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rgbClr val="ffff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0" y="1"/>
            <a:ext cx="12192000" cy="1278194"/>
          </a:xfrm>
        </p:spPr>
        <p:txBody>
          <a:bodyPr/>
          <a:lstStyle/>
          <a:p>
            <a:pPr algn="ctr">
              <a:defRPr/>
            </a:pPr>
            <a:r>
              <a:rPr lang="ko-KR" altLang="en-US">
                <a:latin typeface="HY엽서M"/>
                <a:ea typeface="HY엽서M"/>
              </a:rPr>
              <a:t/>
            </a:r>
            <a:endParaRPr lang="ko-KR" altLang="en-US">
              <a:latin typeface="HY엽서M"/>
              <a:ea typeface="HY엽서M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0" y="1278195"/>
            <a:ext cx="12192000" cy="5579804"/>
          </a:xfrm>
        </p:spPr>
        <p:txBody>
          <a:bodyPr>
            <a:normAutofit/>
          </a:bodyPr>
          <a:lstStyle/>
          <a:p>
            <a:pPr marL="0" indent="0" algn="ctr">
              <a:buNone/>
              <a:defRPr/>
            </a:pPr>
            <a:r>
              <a:rPr lang="en-US" altLang="ko-KR" sz="6500">
                <a:latin typeface="HY헤드라인M"/>
                <a:ea typeface="HY헤드라인M"/>
              </a:rPr>
              <a:t>5.</a:t>
            </a:r>
            <a:r>
              <a:rPr lang="ko-KR" altLang="en-US" sz="6500">
                <a:latin typeface="HY헤드라인M"/>
                <a:ea typeface="HY헤드라인M"/>
              </a:rPr>
              <a:t> 나는 예수 신부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아멘</a:t>
            </a:r>
            <a:r>
              <a:rPr lang="en-US" altLang="ko-KR" sz="6500">
                <a:latin typeface="HY헤드라인M"/>
                <a:ea typeface="HY헤드라인M"/>
              </a:rPr>
              <a:t>~</a:t>
            </a:r>
            <a:endParaRPr lang="en-US" altLang="ko-KR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아멘</a:t>
            </a:r>
            <a:r>
              <a:rPr lang="en-US" altLang="ko-KR" sz="6500">
                <a:latin typeface="HY헤드라인M"/>
                <a:ea typeface="HY헤드라인M"/>
              </a:rPr>
              <a:t>~</a:t>
            </a:r>
            <a:endParaRPr lang="en-US" altLang="ko-KR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아멘</a:t>
            </a:r>
            <a:r>
              <a:rPr lang="en-US" altLang="ko-KR" sz="6500">
                <a:latin typeface="HY헤드라인M"/>
                <a:ea typeface="HY헤드라인M"/>
              </a:rPr>
              <a:t>~ </a:t>
            </a:r>
            <a:r>
              <a:rPr lang="ko-KR" altLang="en-US" sz="6500">
                <a:latin typeface="HY헤드라인M"/>
                <a:ea typeface="HY헤드라인M"/>
              </a:rPr>
              <a:t>아멘</a:t>
            </a:r>
            <a:r>
              <a:rPr lang="en-US" altLang="ko-KR" sz="6500">
                <a:latin typeface="HY헤드라인M"/>
                <a:ea typeface="HY헤드라인M"/>
              </a:rPr>
              <a:t>~ </a:t>
            </a:r>
            <a:r>
              <a:rPr lang="ko-KR" altLang="en-US" sz="6500">
                <a:latin typeface="HY헤드라인M"/>
                <a:ea typeface="HY헤드라인M"/>
              </a:rPr>
              <a:t>아멘</a:t>
            </a:r>
            <a:r>
              <a:rPr lang="en-US" altLang="ko-KR" sz="6500">
                <a:latin typeface="HY헤드라인M"/>
                <a:ea typeface="HY헤드라인M"/>
              </a:rPr>
              <a:t>~</a:t>
            </a:r>
            <a:endParaRPr lang="en-US" altLang="ko-KR" sz="6500">
              <a:latin typeface="HY헤드라인M"/>
              <a:ea typeface="HY헤드라인M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9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20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rgbClr val="ffff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0" y="1"/>
            <a:ext cx="12192000" cy="1278194"/>
          </a:xfrm>
        </p:spPr>
        <p:txBody>
          <a:bodyPr/>
          <a:lstStyle/>
          <a:p>
            <a:pPr algn="ctr">
              <a:defRPr/>
            </a:pPr>
            <a:r>
              <a:rPr lang="en-US" altLang="ko-KR">
                <a:latin typeface="HY엽서M"/>
                <a:ea typeface="HY엽서M"/>
              </a:rPr>
              <a:t>&lt;</a:t>
            </a:r>
            <a:r>
              <a:rPr lang="ko-KR" altLang="en-US">
                <a:latin typeface="HY엽서M"/>
                <a:ea typeface="HY엽서M"/>
              </a:rPr>
              <a:t>나의 등 뒤에서</a:t>
            </a:r>
            <a:r>
              <a:rPr lang="en-US" altLang="ko-KR">
                <a:latin typeface="HY엽서M"/>
                <a:ea typeface="HY엽서M"/>
              </a:rPr>
              <a:t>&gt;</a:t>
            </a:r>
            <a:endParaRPr lang="ko-KR" altLang="en-US">
              <a:latin typeface="HY엽서M"/>
              <a:ea typeface="HY엽서M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0" y="1278195"/>
            <a:ext cx="12192000" cy="5579804"/>
          </a:xfrm>
        </p:spPr>
        <p:txBody>
          <a:bodyPr>
            <a:normAutofit/>
          </a:bodyPr>
          <a:lstStyle/>
          <a:p>
            <a:pPr marL="0" indent="0" algn="ctr">
              <a:buNone/>
              <a:defRPr/>
            </a:pPr>
            <a:r>
              <a:rPr lang="en-US" altLang="ko-KR" sz="6500">
                <a:latin typeface="HY헤드라인M"/>
                <a:ea typeface="HY헤드라인M"/>
              </a:rPr>
              <a:t>1. </a:t>
            </a:r>
            <a:r>
              <a:rPr lang="ko-KR" altLang="en-US" sz="6500">
                <a:latin typeface="HY헤드라인M"/>
                <a:ea typeface="HY헤드라인M"/>
              </a:rPr>
              <a:t>나의 등 뒤에서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나를 도우시는 주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나의 인생 길에서 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지치고 곤하여</a:t>
            </a:r>
            <a:endParaRPr lang="en-US" altLang="ko-KR" sz="6500">
              <a:latin typeface="HY헤드라인M"/>
              <a:ea typeface="HY헤드라인M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2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rgbClr val="ffff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0" y="1"/>
            <a:ext cx="12192000" cy="1278194"/>
          </a:xfrm>
        </p:spPr>
        <p:txBody>
          <a:bodyPr/>
          <a:lstStyle/>
          <a:p>
            <a:pPr algn="ctr">
              <a:defRPr/>
            </a:pPr>
            <a:r>
              <a:rPr lang="ko-KR" altLang="en-US">
                <a:latin typeface="+mn-ea"/>
                <a:ea typeface="+mn-ea"/>
              </a:rPr>
              <a:t/>
            </a:r>
            <a:endParaRPr lang="ko-KR" altLang="en-US">
              <a:latin typeface="+mn-ea"/>
              <a:ea typeface="+mn-ea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0" y="1278195"/>
            <a:ext cx="12192000" cy="5579804"/>
          </a:xfrm>
        </p:spPr>
        <p:txBody>
          <a:bodyPr>
            <a:normAutofit/>
          </a:bodyPr>
          <a:lstStyle/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매일처럼 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주저 앉고 싶을 때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나를 밀어 주시네</a:t>
            </a:r>
            <a:endParaRPr lang="en-US" altLang="ko-KR" sz="6500">
              <a:latin typeface="HY헤드라인M"/>
              <a:ea typeface="HY헤드라인M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2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rgbClr val="ffff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0" y="1"/>
            <a:ext cx="12192000" cy="1278194"/>
          </a:xfrm>
        </p:spPr>
        <p:txBody>
          <a:bodyPr/>
          <a:lstStyle/>
          <a:p>
            <a:pPr algn="ctr">
              <a:defRPr/>
            </a:pPr>
            <a:r>
              <a:rPr lang="ko-KR" altLang="en-US">
                <a:latin typeface="+mn-ea"/>
                <a:ea typeface="+mn-ea"/>
              </a:rPr>
              <a:t/>
            </a:r>
            <a:endParaRPr lang="ko-KR" altLang="en-US">
              <a:latin typeface="+mn-ea"/>
              <a:ea typeface="+mn-ea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0" y="1278195"/>
            <a:ext cx="12192000" cy="5579804"/>
          </a:xfrm>
        </p:spPr>
        <p:txBody>
          <a:bodyPr>
            <a:normAutofit/>
          </a:bodyPr>
          <a:lstStyle/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일어나 걸어라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내가 새 힘을 주리니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일어나 너 걸어라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내 너를 도우리</a:t>
            </a:r>
            <a:endParaRPr lang="en-US" altLang="ko-KR" sz="6500">
              <a:latin typeface="HY헤드라인M"/>
              <a:ea typeface="HY헤드라인M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2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rgbClr val="ffff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0" y="1"/>
            <a:ext cx="12192000" cy="1278194"/>
          </a:xfrm>
        </p:spPr>
        <p:txBody>
          <a:bodyPr/>
          <a:lstStyle/>
          <a:p>
            <a:pPr algn="ctr">
              <a:defRPr/>
            </a:pPr>
            <a:r>
              <a:rPr lang="ko-KR" altLang="en-US">
                <a:latin typeface="+mn-ea"/>
                <a:ea typeface="+mn-ea"/>
              </a:rPr>
              <a:t/>
            </a:r>
            <a:endParaRPr lang="ko-KR" altLang="en-US">
              <a:latin typeface="+mn-ea"/>
              <a:ea typeface="+mn-ea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0" y="1278195"/>
            <a:ext cx="12192000" cy="5579804"/>
          </a:xfrm>
        </p:spPr>
        <p:txBody>
          <a:bodyPr>
            <a:normAutofit/>
          </a:bodyPr>
          <a:lstStyle/>
          <a:p>
            <a:pPr marL="0" indent="0" algn="ctr">
              <a:buNone/>
              <a:defRPr/>
            </a:pPr>
            <a:r>
              <a:rPr lang="en-US" altLang="ko-KR" sz="6500">
                <a:latin typeface="HY헤드라인M"/>
                <a:ea typeface="HY헤드라인M"/>
              </a:rPr>
              <a:t>2. </a:t>
            </a:r>
            <a:r>
              <a:rPr lang="ko-KR" altLang="en-US" sz="6500">
                <a:latin typeface="HY헤드라인M"/>
                <a:ea typeface="HY헤드라인M"/>
              </a:rPr>
              <a:t>나의 등 뒤에서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나를 도우시는 주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평안히 길을 갈 땐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보이지 않아도</a:t>
            </a:r>
            <a:endParaRPr lang="en-US" altLang="ko-KR" sz="6500">
              <a:latin typeface="HY헤드라인M"/>
              <a:ea typeface="HY헤드라인M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2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rgbClr val="ffff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0" y="1"/>
            <a:ext cx="12192000" cy="1278194"/>
          </a:xfrm>
        </p:spPr>
        <p:txBody>
          <a:bodyPr/>
          <a:lstStyle/>
          <a:p>
            <a:pPr algn="ctr">
              <a:defRPr/>
            </a:pPr>
            <a:r>
              <a:rPr lang="ko-KR" altLang="en-US">
                <a:latin typeface="+mn-ea"/>
                <a:ea typeface="+mn-ea"/>
              </a:rPr>
              <a:t/>
            </a:r>
            <a:endParaRPr lang="ko-KR" altLang="en-US">
              <a:latin typeface="+mn-ea"/>
              <a:ea typeface="+mn-ea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0" y="1278195"/>
            <a:ext cx="12192000" cy="5579804"/>
          </a:xfrm>
        </p:spPr>
        <p:txBody>
          <a:bodyPr>
            <a:normAutofit/>
          </a:bodyPr>
          <a:lstStyle/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지치고 곤하여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넘어질 때면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다가와 손 내미시네</a:t>
            </a:r>
            <a:endParaRPr lang="ko-KR" altLang="en-US" sz="6500">
              <a:latin typeface="HY헤드라인M"/>
              <a:ea typeface="HY헤드라인M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2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rgbClr val="ffff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0" y="1"/>
            <a:ext cx="12192000" cy="1278194"/>
          </a:xfrm>
        </p:spPr>
        <p:txBody>
          <a:bodyPr/>
          <a:lstStyle/>
          <a:p>
            <a:pPr algn="ctr">
              <a:defRPr/>
            </a:pPr>
            <a:r>
              <a:rPr lang="ko-KR" altLang="en-US">
                <a:latin typeface="+mn-ea"/>
                <a:ea typeface="+mn-ea"/>
              </a:rPr>
              <a:t/>
            </a:r>
            <a:endParaRPr lang="ko-KR" altLang="en-US">
              <a:latin typeface="+mn-ea"/>
              <a:ea typeface="+mn-ea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0" y="1278195"/>
            <a:ext cx="12192000" cy="5579804"/>
          </a:xfrm>
        </p:spPr>
        <p:txBody>
          <a:bodyPr>
            <a:normAutofit/>
          </a:bodyPr>
          <a:lstStyle/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일어나 걸어라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내가 새 힘을 주리니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일어나 너 걸어라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내 너를 도우리</a:t>
            </a:r>
            <a:endParaRPr lang="en-US" altLang="ko-KR" sz="6500">
              <a:latin typeface="HY헤드라인M"/>
              <a:ea typeface="HY헤드라인M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26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rgbClr val="ffff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0" y="1"/>
            <a:ext cx="12192000" cy="1278194"/>
          </a:xfrm>
        </p:spPr>
        <p:txBody>
          <a:bodyPr/>
          <a:lstStyle/>
          <a:p>
            <a:pPr algn="ctr">
              <a:defRPr/>
            </a:pPr>
            <a:r>
              <a:rPr lang="ko-KR" altLang="en-US">
                <a:latin typeface="+mn-ea"/>
                <a:ea typeface="+mn-ea"/>
              </a:rPr>
              <a:t/>
            </a:r>
            <a:endParaRPr lang="ko-KR" altLang="en-US">
              <a:latin typeface="+mn-ea"/>
              <a:ea typeface="+mn-ea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0" y="1278195"/>
            <a:ext cx="12192000" cy="5579804"/>
          </a:xfrm>
        </p:spPr>
        <p:txBody>
          <a:bodyPr>
            <a:normAutofit/>
          </a:bodyPr>
          <a:lstStyle/>
          <a:p>
            <a:pPr marL="0" indent="0" algn="ctr">
              <a:buNone/>
              <a:defRPr/>
            </a:pPr>
            <a:r>
              <a:rPr lang="en-US" altLang="ko-KR" sz="6500">
                <a:latin typeface="HY헤드라인M"/>
                <a:ea typeface="HY헤드라인M"/>
              </a:rPr>
              <a:t>3. </a:t>
            </a:r>
            <a:r>
              <a:rPr lang="ko-KR" altLang="en-US" sz="6500">
                <a:latin typeface="HY헤드라인M"/>
                <a:ea typeface="HY헤드라인M"/>
              </a:rPr>
              <a:t>나의 등 뒤에서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나를 도우시는 주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때때로 뒤돌아보면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여전히 계신 주</a:t>
            </a:r>
            <a:endParaRPr lang="en-US" altLang="ko-KR" sz="6500">
              <a:latin typeface="HY헤드라인M"/>
              <a:ea typeface="HY헤드라인M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27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rgbClr val="ffff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0" y="1"/>
            <a:ext cx="12192000" cy="1278194"/>
          </a:xfrm>
        </p:spPr>
        <p:txBody>
          <a:bodyPr/>
          <a:lstStyle/>
          <a:p>
            <a:pPr algn="ctr">
              <a:defRPr/>
            </a:pPr>
            <a:r>
              <a:rPr lang="ko-KR" altLang="en-US">
                <a:latin typeface="+mn-ea"/>
                <a:ea typeface="+mn-ea"/>
              </a:rPr>
              <a:t/>
            </a:r>
            <a:endParaRPr lang="ko-KR" altLang="en-US">
              <a:latin typeface="+mn-ea"/>
              <a:ea typeface="+mn-ea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0" y="1278195"/>
            <a:ext cx="12192000" cy="5579804"/>
          </a:xfrm>
        </p:spPr>
        <p:txBody>
          <a:bodyPr>
            <a:normAutofit/>
          </a:bodyPr>
          <a:lstStyle/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잔잔한 미소로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바라보시며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나를 재촉 하시네</a:t>
            </a:r>
            <a:endParaRPr lang="en-US" altLang="ko-KR" sz="6500">
              <a:latin typeface="HY헤드라인M"/>
              <a:ea typeface="HY헤드라인M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28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rgbClr val="ffff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0" y="1"/>
            <a:ext cx="12192000" cy="1278194"/>
          </a:xfrm>
        </p:spPr>
        <p:txBody>
          <a:bodyPr/>
          <a:lstStyle/>
          <a:p>
            <a:pPr algn="ctr">
              <a:defRPr/>
            </a:pPr>
            <a:r>
              <a:rPr lang="ko-KR" altLang="en-US">
                <a:latin typeface="+mn-ea"/>
                <a:ea typeface="+mn-ea"/>
              </a:rPr>
              <a:t/>
            </a:r>
            <a:endParaRPr lang="ko-KR" altLang="en-US">
              <a:latin typeface="+mn-ea"/>
              <a:ea typeface="+mn-ea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0" y="1278195"/>
            <a:ext cx="12192000" cy="5579804"/>
          </a:xfrm>
        </p:spPr>
        <p:txBody>
          <a:bodyPr>
            <a:normAutofit/>
          </a:bodyPr>
          <a:lstStyle/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일어나 걸어라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내가 새 힘을 주리니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일어나 너 걸어라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내 너를 도우리</a:t>
            </a:r>
            <a:endParaRPr lang="en-US" altLang="ko-KR" sz="6500">
              <a:latin typeface="HY헤드라인M"/>
              <a:ea typeface="HY헤드라인M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29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0" y="1967853"/>
            <a:ext cx="12192000" cy="1470025"/>
          </a:xfrm>
        </p:spPr>
        <p:txBody>
          <a:bodyPr/>
          <a:lstStyle/>
          <a:p>
            <a:pPr lvl="0">
              <a:defRPr/>
            </a:pPr>
            <a:r>
              <a:rPr lang="ko-KR" altLang="en-US"/>
              <a:t>기도</a:t>
            </a:r>
            <a:br>
              <a:rPr lang="ko-KR" altLang="en-US"/>
            </a:br>
            <a:r>
              <a:rPr lang="ko-KR" altLang="en-US"/>
              <a:t>최명숙 집사</a:t>
            </a:r>
            <a:endParaRPr lang="ko-KR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30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0" y="1967853"/>
            <a:ext cx="12192000" cy="2405814"/>
          </a:xfrm>
        </p:spPr>
        <p:txBody>
          <a:bodyPr/>
          <a:lstStyle/>
          <a:p>
            <a:pPr lvl="0">
              <a:defRPr/>
            </a:pPr>
            <a:r>
              <a:rPr lang="ko-KR" altLang="en-US"/>
              <a:t>성경봉독</a:t>
            </a:r>
            <a:br>
              <a:rPr lang="en-US" altLang="ko-KR"/>
            </a:br>
            <a:r>
              <a:rPr lang="ko-KR" altLang="en-US"/>
              <a:t>로마서 </a:t>
            </a:r>
            <a:r>
              <a:rPr lang="en-US" altLang="ko-KR"/>
              <a:t>11:25-36</a:t>
            </a:r>
            <a:endParaRPr lang="en-US" altLang="ko-KR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3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/>
          <p:cNvSpPr>
            <a:spLocks noGrp="1"/>
          </p:cNvSpPr>
          <p:nvPr>
            <p:ph type="title" idx="0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ko-KR" altLang="en-US"/>
              <a:t>로마서 </a:t>
            </a:r>
            <a:r>
              <a:rPr lang="en-US" altLang="ko-KR"/>
              <a:t>11:25-36</a:t>
            </a:r>
            <a:endParaRPr lang="en-US" altLang="ko-KR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119352" y="1600201"/>
            <a:ext cx="10767848" cy="4983160"/>
          </a:xfrm>
          <a:solidFill>
            <a:srgbClr val="ffffff">
              <a:alpha val="89800"/>
            </a:srgbClr>
          </a:solidFill>
          <a:ln>
            <a:noFill/>
          </a:ln>
          <a:effectLst>
            <a:softEdge rad="31750"/>
          </a:effectLst>
        </p:spPr>
        <p:txBody>
          <a:bodyPr>
            <a:noAutofit/>
          </a:bodyPr>
          <a:lstStyle/>
          <a:p>
            <a:pPr marL="914400" indent="-914400">
              <a:buClr>
                <a:schemeClr val="tx1"/>
              </a:buClr>
              <a:buAutoNum type="arabicPlain" startAt="25"/>
              <a:defRPr/>
            </a:pPr>
            <a:r>
              <a:rPr lang="ko-KR" altLang="en-US" sz="4500" spc="-300"/>
              <a:t>형제들아 너희가 스스로 지혜 있다 하면서 이 신비를 너희가 모르기를 내가 원하지 아니하노니 이 신비는 이방인의 충만한 수가 들어오기까지 이스라엘의 더러는 우둔하게 된 것이라</a:t>
            </a:r>
            <a:endParaRPr lang="ko-KR" altLang="en-US" sz="4500" spc="-300"/>
          </a:p>
          <a:p>
            <a:pPr marL="914400" indent="-914400">
              <a:buClr>
                <a:schemeClr val="tx1"/>
              </a:buClr>
              <a:buAutoNum type="arabicPlain" startAt="25"/>
              <a:defRPr/>
            </a:pPr>
            <a:endParaRPr lang="ko-KR" altLang="en-US" sz="4500" spc="-3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3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/>
          <p:cNvSpPr>
            <a:spLocks noGrp="1"/>
          </p:cNvSpPr>
          <p:nvPr>
            <p:ph type="title" idx="0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ko-KR" altLang="en-US"/>
              <a:t>로마서 </a:t>
            </a:r>
            <a:r>
              <a:rPr lang="en-US" altLang="ko-KR"/>
              <a:t>11:25-36</a:t>
            </a:r>
            <a:endParaRPr lang="en-US" altLang="ko-KR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119352" y="1600201"/>
            <a:ext cx="10767848" cy="4983160"/>
          </a:xfrm>
          <a:solidFill>
            <a:srgbClr val="ffffff">
              <a:alpha val="89800"/>
            </a:srgbClr>
          </a:solidFill>
          <a:ln>
            <a:noFill/>
          </a:ln>
          <a:effectLst>
            <a:softEdge rad="31750"/>
          </a:effectLst>
        </p:spPr>
        <p:txBody>
          <a:bodyPr>
            <a:noAutofit/>
          </a:bodyPr>
          <a:lstStyle/>
          <a:p>
            <a:pPr marL="914400" indent="-914400">
              <a:buClr>
                <a:schemeClr val="tx1"/>
              </a:buClr>
              <a:buAutoNum type="arabicPlain" startAt="26"/>
              <a:defRPr/>
            </a:pPr>
            <a:r>
              <a:rPr lang="ko-KR" altLang="en-US" sz="4500" spc="-300"/>
              <a:t>그리하여 온 이스라엘이 구원을 받으리라 기록된 바 구원자가 시온에서 오사 야곱에게서 경건하지 않은 것을 돌이키시겠고</a:t>
            </a:r>
            <a:endParaRPr lang="ko-KR" altLang="en-US" sz="4500" spc="-300"/>
          </a:p>
          <a:p>
            <a:pPr marL="914400" indent="-914400">
              <a:buClr>
                <a:schemeClr val="tx1"/>
              </a:buClr>
              <a:buAutoNum type="arabicPlain" startAt="26"/>
              <a:defRPr/>
            </a:pPr>
            <a:endParaRPr lang="ko-KR" altLang="en-US" sz="4500" spc="-3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3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/>
          <p:cNvSpPr>
            <a:spLocks noGrp="1"/>
          </p:cNvSpPr>
          <p:nvPr>
            <p:ph type="title" idx="0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ko-KR" altLang="en-US"/>
              <a:t>로마서 </a:t>
            </a:r>
            <a:r>
              <a:rPr lang="en-US" altLang="ko-KR"/>
              <a:t>11:25-36</a:t>
            </a:r>
            <a:endParaRPr lang="en-US" altLang="ko-KR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119352" y="1600201"/>
            <a:ext cx="10767848" cy="4983160"/>
          </a:xfrm>
          <a:solidFill>
            <a:srgbClr val="ffffff">
              <a:alpha val="89800"/>
            </a:srgbClr>
          </a:solidFill>
          <a:ln>
            <a:noFill/>
          </a:ln>
          <a:effectLst>
            <a:softEdge rad="31750"/>
          </a:effectLst>
        </p:spPr>
        <p:txBody>
          <a:bodyPr>
            <a:noAutofit/>
          </a:bodyPr>
          <a:lstStyle/>
          <a:p>
            <a:pPr marL="914400" indent="-914400">
              <a:buClr>
                <a:schemeClr val="tx1"/>
              </a:buClr>
              <a:buAutoNum type="arabicPlain" startAt="27"/>
              <a:defRPr/>
            </a:pPr>
            <a:r>
              <a:rPr lang="ko-KR" altLang="en-US" sz="4500" spc="-300"/>
              <a:t>내가 그들의 죄를 없이 할 때에 그들에게 이루어질 내 언약이 이것이라 함과 같으니라 </a:t>
            </a:r>
            <a:endParaRPr lang="ko-KR" altLang="en-US" sz="4500" spc="-300"/>
          </a:p>
          <a:p>
            <a:pPr marL="914400" indent="-914400">
              <a:buClr>
                <a:schemeClr val="tx1"/>
              </a:buClr>
              <a:buAutoNum type="arabicPlain" startAt="27"/>
              <a:defRPr/>
            </a:pPr>
            <a:endParaRPr lang="ko-KR" altLang="en-US" sz="4500" spc="-300"/>
          </a:p>
          <a:p>
            <a:pPr marL="914400" indent="-914400">
              <a:buClr>
                <a:schemeClr val="tx1"/>
              </a:buClr>
              <a:buAutoNum type="arabicPlain" startAt="27"/>
              <a:defRPr/>
            </a:pPr>
            <a:r>
              <a:rPr lang="ko-KR" altLang="en-US" sz="4500" spc="-300"/>
              <a:t>복음으로 하면 그들이 너희로 말미암아 원수 된 자요 택하심으로 하면 조상들로 말미암아 사랑을 입은 자라</a:t>
            </a:r>
            <a:endParaRPr lang="ko-KR" altLang="en-US" sz="4500" spc="-3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3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/>
          <p:cNvSpPr>
            <a:spLocks noGrp="1"/>
          </p:cNvSpPr>
          <p:nvPr>
            <p:ph type="title" idx="0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ko-KR" altLang="en-US"/>
              <a:t>로마서 </a:t>
            </a:r>
            <a:r>
              <a:rPr lang="en-US" altLang="ko-KR"/>
              <a:t>11:25-36</a:t>
            </a:r>
            <a:endParaRPr lang="en-US" altLang="ko-KR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119352" y="1600201"/>
            <a:ext cx="10767848" cy="4983160"/>
          </a:xfrm>
          <a:solidFill>
            <a:srgbClr val="ffffff">
              <a:alpha val="89800"/>
            </a:srgbClr>
          </a:solidFill>
          <a:ln>
            <a:noFill/>
          </a:ln>
          <a:effectLst>
            <a:softEdge rad="31750"/>
          </a:effectLst>
        </p:spPr>
        <p:txBody>
          <a:bodyPr>
            <a:noAutofit/>
          </a:bodyPr>
          <a:lstStyle/>
          <a:p>
            <a:pPr marL="914400" indent="-914400">
              <a:buClr>
                <a:schemeClr val="tx1"/>
              </a:buClr>
              <a:buAutoNum type="arabicPlain" startAt="29"/>
              <a:defRPr/>
            </a:pPr>
            <a:r>
              <a:rPr lang="ko-KR" altLang="en-US" sz="4500" spc="-300"/>
              <a:t>하나님의 은사와 부르심에는 후회하심이 없느니라</a:t>
            </a:r>
            <a:endParaRPr lang="ko-KR" altLang="en-US" sz="4500" spc="-300"/>
          </a:p>
          <a:p>
            <a:pPr marL="914400" indent="-914400">
              <a:buClr>
                <a:schemeClr val="tx1"/>
              </a:buClr>
              <a:buAutoNum type="arabicPlain" startAt="29"/>
              <a:defRPr/>
            </a:pPr>
            <a:endParaRPr lang="ko-KR" altLang="en-US" sz="4500" spc="-300"/>
          </a:p>
          <a:p>
            <a:pPr marL="914400" indent="-914400">
              <a:buClr>
                <a:schemeClr val="tx1"/>
              </a:buClr>
              <a:buAutoNum type="arabicPlain" startAt="29"/>
              <a:defRPr/>
            </a:pPr>
            <a:r>
              <a:rPr lang="ko-KR" altLang="en-US" sz="4500" spc="-300"/>
              <a:t>너희가 전에는 하나님께 순종하지 아니하더니 이스라엘이 순종하지 아니함으로 이제 긍휼을 입었는지라</a:t>
            </a:r>
            <a:endParaRPr lang="ko-KR" altLang="en-US" sz="4500" spc="-3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3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/>
          <p:cNvSpPr>
            <a:spLocks noGrp="1"/>
          </p:cNvSpPr>
          <p:nvPr>
            <p:ph type="title" idx="0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ko-KR" altLang="en-US"/>
              <a:t>로마서 </a:t>
            </a:r>
            <a:r>
              <a:rPr lang="en-US" altLang="ko-KR"/>
              <a:t>11:25-36</a:t>
            </a:r>
            <a:endParaRPr lang="en-US" altLang="ko-KR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119352" y="1600201"/>
            <a:ext cx="10767848" cy="4983160"/>
          </a:xfrm>
          <a:solidFill>
            <a:srgbClr val="ffffff">
              <a:alpha val="89800"/>
            </a:srgbClr>
          </a:solidFill>
          <a:ln>
            <a:noFill/>
          </a:ln>
          <a:effectLst>
            <a:softEdge rad="31750"/>
          </a:effectLst>
        </p:spPr>
        <p:txBody>
          <a:bodyPr>
            <a:noAutofit/>
          </a:bodyPr>
          <a:lstStyle/>
          <a:p>
            <a:pPr marL="914400" indent="-914400">
              <a:buClr>
                <a:schemeClr val="tx1"/>
              </a:buClr>
              <a:buAutoNum type="arabicPlain" startAt="31"/>
              <a:defRPr/>
            </a:pPr>
            <a:r>
              <a:rPr lang="ko-KR" altLang="en-US" sz="4500" spc="-300"/>
              <a:t>이와 같이 이 사람들이 순종하지 아니하니 이는 너희에게 베푸시는 긍휼로 이제 그들도 긍휼을 얻게 하려 하심이라 </a:t>
            </a:r>
            <a:endParaRPr lang="ko-KR" altLang="en-US" sz="4500" spc="-300"/>
          </a:p>
          <a:p>
            <a:pPr marL="914400" indent="-914400">
              <a:buClr>
                <a:schemeClr val="tx1"/>
              </a:buClr>
              <a:buAutoNum type="arabicPlain" startAt="31"/>
              <a:defRPr/>
            </a:pPr>
            <a:endParaRPr lang="ko-KR" altLang="en-US" sz="4500" spc="-300"/>
          </a:p>
          <a:p>
            <a:pPr marL="914400" indent="-914400">
              <a:buClr>
                <a:schemeClr val="tx1"/>
              </a:buClr>
              <a:buAutoNum type="arabicPlain" startAt="31"/>
              <a:defRPr/>
            </a:pPr>
            <a:r>
              <a:rPr lang="ko-KR" altLang="en-US" sz="4500" spc="-300"/>
              <a:t>하나님이 모든 사람을 순종하지 아니하는 가운데 가두어 두심은 모든 사람에게 긍휼을 베풀려 하심이로다</a:t>
            </a:r>
            <a:endParaRPr lang="ko-KR" altLang="en-US" sz="4500" spc="-3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36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/>
          <p:cNvSpPr>
            <a:spLocks noGrp="1"/>
          </p:cNvSpPr>
          <p:nvPr>
            <p:ph type="title" idx="0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ko-KR" altLang="en-US"/>
              <a:t>로마서 </a:t>
            </a:r>
            <a:r>
              <a:rPr lang="en-US" altLang="ko-KR"/>
              <a:t>11:25-36</a:t>
            </a:r>
            <a:endParaRPr lang="en-US" altLang="ko-KR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119352" y="1600201"/>
            <a:ext cx="10767848" cy="4983160"/>
          </a:xfrm>
          <a:solidFill>
            <a:srgbClr val="ffffff">
              <a:alpha val="89800"/>
            </a:srgbClr>
          </a:solidFill>
          <a:ln>
            <a:noFill/>
          </a:ln>
          <a:effectLst>
            <a:softEdge rad="31750"/>
          </a:effectLst>
        </p:spPr>
        <p:txBody>
          <a:bodyPr>
            <a:noAutofit/>
          </a:bodyPr>
          <a:lstStyle/>
          <a:p>
            <a:pPr marL="914400" indent="-914400">
              <a:buClr>
                <a:schemeClr val="tx1"/>
              </a:buClr>
              <a:buAutoNum type="arabicPlain" startAt="33"/>
              <a:defRPr/>
            </a:pPr>
            <a:r>
              <a:rPr lang="ko-KR" altLang="en-US" sz="4500" spc="-300"/>
              <a:t>깊도다 하나님의 지혜와 지식의 풍성함이여, 그의 판단은 헤아리지 못할 것이며 그의 길은 찾지 못할 것이로다</a:t>
            </a:r>
            <a:endParaRPr lang="ko-KR" altLang="en-US" sz="4500" spc="-300"/>
          </a:p>
          <a:p>
            <a:pPr marL="914400" indent="-914400">
              <a:buClr>
                <a:schemeClr val="tx1"/>
              </a:buClr>
              <a:buAutoNum type="arabicPlain" startAt="33"/>
              <a:defRPr/>
            </a:pPr>
            <a:endParaRPr lang="ko-KR" altLang="en-US" sz="4500" spc="-300"/>
          </a:p>
          <a:p>
            <a:pPr marL="914400" indent="-914400">
              <a:buClr>
                <a:schemeClr val="tx1"/>
              </a:buClr>
              <a:buAutoNum type="arabicPlain" startAt="33"/>
              <a:defRPr/>
            </a:pPr>
            <a:r>
              <a:rPr lang="ko-KR" altLang="en-US" sz="4500" spc="-300"/>
              <a:t>누가 주의 마음을 알았느냐 누가 그의 모사가 되었느냐</a:t>
            </a:r>
            <a:endParaRPr lang="ko-KR" altLang="en-US" sz="4500" spc="-3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37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/>
          <p:cNvSpPr>
            <a:spLocks noGrp="1"/>
          </p:cNvSpPr>
          <p:nvPr>
            <p:ph type="title" idx="0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ko-KR" altLang="en-US"/>
              <a:t>로마서 </a:t>
            </a:r>
            <a:r>
              <a:rPr lang="en-US" altLang="ko-KR"/>
              <a:t>11:25-36</a:t>
            </a:r>
            <a:endParaRPr lang="en-US" altLang="ko-KR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119352" y="1600201"/>
            <a:ext cx="10767848" cy="4983160"/>
          </a:xfrm>
          <a:solidFill>
            <a:srgbClr val="ffffff">
              <a:alpha val="89800"/>
            </a:srgbClr>
          </a:solidFill>
          <a:ln>
            <a:noFill/>
          </a:ln>
          <a:effectLst>
            <a:softEdge rad="31750"/>
          </a:effectLst>
        </p:spPr>
        <p:txBody>
          <a:bodyPr>
            <a:noAutofit/>
          </a:bodyPr>
          <a:lstStyle/>
          <a:p>
            <a:pPr marL="914400" indent="-914400">
              <a:buClr>
                <a:schemeClr val="tx1"/>
              </a:buClr>
              <a:buAutoNum type="arabicPlain" startAt="35"/>
              <a:defRPr/>
            </a:pPr>
            <a:r>
              <a:rPr lang="ko-KR" altLang="en-US" sz="4500" spc="-300"/>
              <a:t>누가 주께 먼저 드려서 갚으심을 받겠느냐</a:t>
            </a:r>
            <a:endParaRPr lang="ko-KR" altLang="en-US" sz="4500" spc="-300"/>
          </a:p>
          <a:p>
            <a:pPr marL="914400" indent="-914400">
              <a:buClr>
                <a:schemeClr val="tx1"/>
              </a:buClr>
              <a:buAutoNum type="arabicPlain" startAt="35"/>
              <a:defRPr/>
            </a:pPr>
            <a:endParaRPr lang="ko-KR" altLang="en-US" sz="4500" spc="-300"/>
          </a:p>
          <a:p>
            <a:pPr marL="914400" indent="-914400">
              <a:buClr>
                <a:schemeClr val="tx1"/>
              </a:buClr>
              <a:buAutoNum type="arabicPlain" startAt="35"/>
              <a:defRPr/>
            </a:pPr>
            <a:r>
              <a:rPr lang="ko-KR" altLang="en-US" sz="4500" spc="-300"/>
              <a:t>이는 만물이 주에게서 나오고 주로 말미암고 주에게로 돌아감이라 그에게 영광이 세세에 있을지어다 아멘</a:t>
            </a:r>
            <a:endParaRPr lang="ko-KR" altLang="en-US" sz="4500" spc="-3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38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39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/>
        <p:txBody>
          <a:bodyPr>
            <a:noAutofit/>
          </a:bodyPr>
          <a:lstStyle/>
          <a:p>
            <a:pPr lvl="0">
              <a:defRPr/>
            </a:pPr>
            <a:r>
              <a:rPr lang="ko-KR" altLang="en-US" sz="6400" b="1" spc="-150">
                <a:latin typeface="맑은 고딕"/>
                <a:ea typeface="맑은 고딕"/>
                <a:cs typeface="함초롬돋움"/>
              </a:rPr>
              <a:t>말씀</a:t>
            </a:r>
            <a:br>
              <a:rPr lang="en-US" altLang="ko-KR" sz="9600" b="1" spc="-150">
                <a:latin typeface="맑은 고딕"/>
                <a:ea typeface="맑은 고딕"/>
                <a:cs typeface="함초롬돋움"/>
              </a:rPr>
            </a:br>
            <a:r>
              <a:rPr lang="ko-KR" altLang="en-US" sz="9600" b="1" spc="-150">
                <a:latin typeface="맑은 고딕"/>
                <a:ea typeface="맑은 고딕"/>
                <a:cs typeface="함초롬돋움"/>
              </a:rPr>
              <a:t>하나님의 부르심</a:t>
            </a:r>
            <a:br>
              <a:rPr lang="ko-KR" altLang="en-US" sz="7500" b="1" spc="-150">
                <a:latin typeface="맑은 고딕"/>
                <a:ea typeface="맑은 고딕"/>
                <a:cs typeface="함초롬돋움"/>
              </a:rPr>
            </a:br>
            <a:r>
              <a:rPr lang="ko-KR" altLang="en-US" sz="7500" b="1" spc="-150">
                <a:latin typeface="맑은 고딕"/>
                <a:ea typeface="맑은 고딕"/>
                <a:cs typeface="함초롬돋움"/>
              </a:rPr>
              <a:t>신송연 전도사</a:t>
            </a:r>
            <a:endParaRPr lang="ko-KR" altLang="en-US" sz="7500" b="1" spc="-150">
              <a:latin typeface="맑은 고딕"/>
              <a:ea typeface="맑은 고딕"/>
              <a:cs typeface="함초롬돋움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40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684" y="4"/>
            <a:ext cx="12181317" cy="995209"/>
          </a:xfrm>
          <a:prstGeom prst="rect">
            <a:avLst/>
          </a:prstGeom>
          <a:solidFill>
            <a:srgbClr val="002060"/>
          </a:solidFill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121917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ko-KR" altLang="en-US" sz="5867" b="1" i="0" u="none" strike="noStrike" kern="1200" cap="none" spc="0" normalizeH="0" baseline="0">
                <a:solidFill>
                  <a:srgbClr val="ffffff"/>
                </a:solidFill>
                <a:effectLst/>
                <a:uLnTx/>
                <a:uFillTx/>
                <a:latin typeface="맑은 고딕"/>
                <a:ea typeface="맑은 고딕"/>
                <a:cs typeface="함초롬돋움"/>
              </a:rPr>
              <a:t>합심기도</a:t>
            </a:r>
            <a:endParaRPr kumimoji="0" lang="ko-KR" altLang="en-US" sz="5867" b="0" i="0" u="none" strike="noStrike" kern="1200" cap="none" spc="0" normalizeH="0" baseline="0">
              <a:solidFill>
                <a:srgbClr val="ffffff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0"/>
          </p:nvPr>
        </p:nvSpPr>
        <p:spPr>
          <a:xfrm>
            <a:off x="1334125" y="1504950"/>
            <a:ext cx="10450044" cy="3924300"/>
          </a:xfrm>
        </p:spPr>
        <p:txBody>
          <a:bodyPr/>
          <a:lstStyle/>
          <a:p>
            <a:pPr marL="742950" indent="-742950">
              <a:buAutoNum type="arabicPeriod"/>
              <a:defRPr/>
            </a:pPr>
            <a:r>
              <a:rPr lang="ko-KR" altLang="en-US" sz="4400"/>
              <a:t>후회없는 하나님의 부르심에 감사하는 삶을 살게 하소서</a:t>
            </a:r>
            <a:endParaRPr lang="ko-KR" altLang="en-US" sz="4400"/>
          </a:p>
          <a:p>
            <a:pPr marL="742950" indent="-742950">
              <a:buAutoNum type="arabicPeriod"/>
              <a:defRPr/>
            </a:pPr>
            <a:endParaRPr lang="ko-KR" altLang="en-US" sz="4400"/>
          </a:p>
          <a:p>
            <a:pPr marL="742950" indent="-742950">
              <a:buAutoNum type="arabicPeriod"/>
              <a:defRPr/>
            </a:pPr>
            <a:r>
              <a:rPr lang="ko-KR" altLang="en-US" sz="4400"/>
              <a:t>하나님의 영광을 바라보며 복음을 담대히 전하게 하소서</a:t>
            </a:r>
            <a:endParaRPr lang="ko-KR" altLang="en-US" sz="44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4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/>
        <p:txBody>
          <a:bodyPr>
            <a:noAutofit/>
          </a:bodyPr>
          <a:lstStyle/>
          <a:p>
            <a:pPr lvl="0">
              <a:defRPr/>
            </a:pPr>
            <a:r>
              <a:rPr lang="ko-KR" altLang="en-US" sz="9600" b="1">
                <a:latin typeface="맑은 고딕"/>
                <a:ea typeface="맑은 고딕"/>
                <a:cs typeface="함초롬돋움"/>
              </a:rPr>
              <a:t>축도</a:t>
            </a:r>
            <a:br>
              <a:rPr lang="en-US" altLang="ko-KR" sz="8000" b="1">
                <a:latin typeface="맑은 고딕"/>
                <a:ea typeface="맑은 고딕"/>
                <a:cs typeface="함초롬돋움"/>
              </a:rPr>
            </a:br>
            <a:endParaRPr lang="ko-KR" altLang="en-US" sz="8000" b="1">
              <a:latin typeface="맑은 고딕"/>
              <a:ea typeface="맑은 고딕"/>
              <a:cs typeface="함초롬돋움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4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684" y="4"/>
            <a:ext cx="12181316" cy="979166"/>
          </a:xfrm>
          <a:prstGeom prst="rect">
            <a:avLst/>
          </a:prstGeom>
          <a:solidFill>
            <a:srgbClr val="002060"/>
          </a:solidFill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121917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ko-KR" altLang="en-US" sz="5867" b="1" i="0" u="none" strike="noStrike" kern="1200" cap="none" spc="0" normalizeH="0" baseline="0">
                <a:solidFill>
                  <a:srgbClr val="ffffff"/>
                </a:solidFill>
                <a:effectLst/>
                <a:uLnTx/>
                <a:uFillTx/>
                <a:latin typeface="맑은 고딕"/>
                <a:ea typeface="맑은 고딕"/>
                <a:cs typeface="함초롬돋움"/>
              </a:rPr>
              <a:t>주기도문</a:t>
            </a:r>
            <a:endParaRPr kumimoji="0" lang="ko-KR" altLang="en-US" sz="5867" b="1" i="0" u="none" strike="noStrike" kern="1200" cap="none" spc="0" normalizeH="0" baseline="0">
              <a:solidFill>
                <a:srgbClr val="ffffff"/>
              </a:solidFill>
              <a:effectLst/>
              <a:uLnTx/>
              <a:uFillTx/>
              <a:latin typeface="맑은 고딕"/>
              <a:ea typeface="맑은 고딕"/>
              <a:cs typeface="함초롬돋움"/>
            </a:endParaRPr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0"/>
          </p:nvPr>
        </p:nvSpPr>
        <p:spPr>
          <a:xfrm>
            <a:off x="870978" y="1499937"/>
            <a:ext cx="10450044" cy="5478378"/>
          </a:xfrm>
        </p:spPr>
        <p:txBody>
          <a:bodyPr/>
          <a:lstStyle/>
          <a:p>
            <a:pPr marL="0" indent="0" algn="ctr">
              <a:buNone/>
              <a:defRPr/>
            </a:pPr>
            <a:r>
              <a:rPr lang="ko-KR" altLang="en-US" sz="4400"/>
              <a:t>하늘에 계신 우리 아버지</a:t>
            </a:r>
            <a:endParaRPr lang="ko-KR" altLang="en-US" sz="4400"/>
          </a:p>
          <a:p>
            <a:pPr marL="0" indent="0" algn="ctr">
              <a:buNone/>
              <a:defRPr/>
            </a:pPr>
            <a:r>
              <a:rPr lang="ko-KR" altLang="en-US" sz="4400"/>
              <a:t>아버지의 이름을 거룩하게 하시며</a:t>
            </a:r>
            <a:endParaRPr lang="ko-KR" altLang="en-US" sz="4400"/>
          </a:p>
          <a:p>
            <a:pPr marL="0" indent="0" algn="ctr">
              <a:buNone/>
              <a:defRPr/>
            </a:pPr>
            <a:r>
              <a:rPr lang="ko-KR" altLang="en-US" sz="4400"/>
              <a:t>아버지의 나라가 오게 하시며</a:t>
            </a:r>
            <a:endParaRPr lang="ko-KR" altLang="en-US" sz="4400"/>
          </a:p>
          <a:p>
            <a:pPr marL="0" indent="0" algn="ctr">
              <a:buNone/>
              <a:defRPr/>
            </a:pPr>
            <a:r>
              <a:rPr lang="ko-KR" altLang="en-US" sz="4400"/>
              <a:t>아버지의 뜻이 하늘에서와 같이</a:t>
            </a:r>
            <a:endParaRPr lang="ko-KR" altLang="en-US" sz="4400"/>
          </a:p>
          <a:p>
            <a:pPr marL="0" indent="0" algn="ctr">
              <a:buNone/>
              <a:defRPr/>
            </a:pPr>
            <a:r>
              <a:rPr lang="ko-KR" altLang="en-US" sz="4400"/>
              <a:t>땅에서도 이루어지게 하소서</a:t>
            </a:r>
            <a:endParaRPr lang="ko-KR" altLang="en-US" sz="4400"/>
          </a:p>
          <a:p>
            <a:pPr marL="0" indent="0" algn="ctr">
              <a:buNone/>
              <a:defRPr/>
            </a:pPr>
            <a:r>
              <a:rPr lang="ko-KR" altLang="en-US" sz="4400"/>
              <a:t>오늘 우리에게 일용할 양식을 주시고</a:t>
            </a:r>
            <a:endParaRPr lang="ko-KR" altLang="en-US" sz="4400"/>
          </a:p>
          <a:p>
            <a:pPr marL="0" indent="0" algn="ctr">
              <a:buNone/>
              <a:defRPr/>
            </a:pPr>
            <a:endParaRPr lang="ko-KR" altLang="en-US" sz="44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4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684" y="4"/>
            <a:ext cx="12181316" cy="979166"/>
          </a:xfrm>
          <a:prstGeom prst="rect">
            <a:avLst/>
          </a:prstGeom>
          <a:solidFill>
            <a:srgbClr val="002060"/>
          </a:solidFill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121917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ko-KR" altLang="en-US" sz="5867" b="1" i="0" u="none" strike="noStrike" kern="1200" cap="none" spc="0" normalizeH="0" baseline="0">
                <a:solidFill>
                  <a:srgbClr val="ffffff"/>
                </a:solidFill>
                <a:effectLst/>
                <a:uLnTx/>
                <a:uFillTx/>
                <a:latin typeface="맑은 고딕"/>
                <a:ea typeface="맑은 고딕"/>
                <a:cs typeface="함초롬돋움"/>
              </a:rPr>
              <a:t>주기도문</a:t>
            </a:r>
            <a:endParaRPr kumimoji="0" lang="ko-KR" altLang="en-US" sz="5867" b="1" i="0" u="none" strike="noStrike" kern="1200" cap="none" spc="0" normalizeH="0" baseline="0">
              <a:solidFill>
                <a:srgbClr val="ffffff"/>
              </a:solidFill>
              <a:effectLst/>
              <a:uLnTx/>
              <a:uFillTx/>
              <a:latin typeface="맑은 고딕"/>
              <a:ea typeface="맑은 고딕"/>
              <a:cs typeface="함초롬돋움"/>
            </a:endParaRPr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0"/>
          </p:nvPr>
        </p:nvSpPr>
        <p:spPr>
          <a:xfrm>
            <a:off x="625334" y="1566111"/>
            <a:ext cx="10941332" cy="5077324"/>
          </a:xfrm>
        </p:spPr>
        <p:txBody>
          <a:bodyPr/>
          <a:lstStyle/>
          <a:p>
            <a:pPr marL="0" indent="0" algn="ctr">
              <a:buNone/>
              <a:defRPr/>
            </a:pPr>
            <a:r>
              <a:rPr lang="ko-KR" altLang="en-US" sz="4400"/>
              <a:t>우리가 우리에게 잘못한 사람을 용서하여 준 것 같이 우리 죄를 용서하여 주시고</a:t>
            </a:r>
            <a:endParaRPr lang="ko-KR" altLang="en-US" sz="4400"/>
          </a:p>
          <a:p>
            <a:pPr marL="0" indent="0" algn="ctr">
              <a:buNone/>
              <a:defRPr/>
            </a:pPr>
            <a:r>
              <a:rPr lang="ko-KR" altLang="en-US" sz="4400"/>
              <a:t>우리를 시험에 빠지지 않게 하시고</a:t>
            </a:r>
            <a:endParaRPr lang="ko-KR" altLang="en-US" sz="4400"/>
          </a:p>
          <a:p>
            <a:pPr marL="0" indent="0" algn="ctr">
              <a:buNone/>
              <a:defRPr/>
            </a:pPr>
            <a:r>
              <a:rPr lang="ko-KR" altLang="en-US" sz="4400"/>
              <a:t>악에서 구하소서</a:t>
            </a:r>
            <a:endParaRPr lang="ko-KR" altLang="en-US" sz="4400"/>
          </a:p>
          <a:p>
            <a:pPr marL="0" indent="0" algn="ctr">
              <a:buNone/>
              <a:defRPr/>
            </a:pPr>
            <a:r>
              <a:rPr lang="ko-KR" altLang="en-US" sz="4400"/>
              <a:t>나라와 권능과 영광이 영원히 </a:t>
            </a:r>
            <a:endParaRPr lang="ko-KR" altLang="en-US" sz="4400"/>
          </a:p>
          <a:p>
            <a:pPr marL="0" indent="0" algn="ctr">
              <a:buNone/>
              <a:defRPr/>
            </a:pPr>
            <a:r>
              <a:rPr lang="ko-KR" altLang="en-US" sz="4400"/>
              <a:t>아버지의 것입니다</a:t>
            </a:r>
            <a:endParaRPr lang="ko-KR" altLang="en-US" sz="44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Yu Gothic Light"/>
        <a:font script="Hang" typeface="맑은 고딕"/>
        <a:font script="Hans" typeface="等线 Light"/>
        <a:font script="Hant" typeface="PMingLiU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Yu Gothic"/>
        <a:font script="Hang" typeface="맑은 고딕"/>
        <a:font script="Hans" typeface="等线"/>
        <a:font script="Hant" typeface="PMingLiU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PMingLiU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PMingLiU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2">
          <a:schemeClr val="accent1">
            <a:shade val="2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solidFill>
          <a:schemeClr val="bg1">
            <a:lumMod val="85000"/>
            <a:alpha val="89800"/>
          </a:schemeClr>
        </a:solidFill>
        <a:ln>
          <a:noFill/>
        </a:ln>
        <a:effectLst>
          <a:softEdge rad="31750"/>
        </a:effectLst>
      </a:spPr>
      <a:bodyPr>
        <a:noAutofit/>
      </a:bodyPr>
      <a:lstStyle>
        <a:defPPr marL="914400" indent="-914400" algn="l" defTabSz="1219170">
          <a:buAutoNum type="arabicPeriod"/>
          <a:defRPr sz="5400" b="1" spc="-150" dirty="0">
            <a:solidFill>
              <a:srgbClr val="000000"/>
            </a:solidFill>
            <a:latin typeface="굴림"/>
            <a:ea typeface="굴림"/>
          </a:defRPr>
        </a:defPPr>
      </a:lstStyle>
    </a:txDef>
  </a:objectDefaults>
</a:theme>
</file>

<file path=ppt/theme/theme3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Yu Gothic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/>
  <ep:Words>427</ep:Words>
  <ep:PresentationFormat>와이드스크린</ep:PresentationFormat>
  <ep:Paragraphs>138</ep:Paragraphs>
  <ep:Slides>43</ep:Slides>
  <ep:Notes>0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2</vt:i4>
      </vt:variant>
      <vt:variant>
        <vt:lpstr>슬라이드 제목</vt:lpstr>
      </vt:variant>
      <vt:variant>
        <vt:i4>43</vt:i4>
      </vt:variant>
    </vt:vector>
  </ep:HeadingPairs>
  <ep:TitlesOfParts>
    <vt:vector size="45" baseType="lpstr">
      <vt:lpstr>Office 테마</vt:lpstr>
      <vt:lpstr>1_Office 테마</vt:lpstr>
      <vt:lpstr>슬라이드 1</vt:lpstr>
      <vt:lpstr>&lt;주님 내길 예비하시니&gt;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&lt;호산나&gt;</vt:lpstr>
      <vt:lpstr>슬라이드 10</vt:lpstr>
      <vt:lpstr>슬라이드 11</vt:lpstr>
      <vt:lpstr>슬라이드 12</vt:lpstr>
      <vt:lpstr>슬라이드 13</vt:lpstr>
      <vt:lpstr>&lt;예수 나의 기쁨&gt;</vt:lpstr>
      <vt:lpstr>슬라이드 15</vt:lpstr>
      <vt:lpstr>슬라이드 16</vt:lpstr>
      <vt:lpstr>슬라이드 17</vt:lpstr>
      <vt:lpstr>슬라이드 18</vt:lpstr>
      <vt:lpstr>슬라이드 19</vt:lpstr>
      <vt:lpstr>&lt;나의 등 뒤에서&gt;</vt:lpstr>
      <vt:lpstr>슬라이드 21</vt:lpstr>
      <vt:lpstr>슬라이드 22</vt:lpstr>
      <vt:lpstr>슬라이드 23</vt:lpstr>
      <vt:lpstr>슬라이드 24</vt:lpstr>
      <vt:lpstr>슬라이드 25</vt:lpstr>
      <vt:lpstr>슬라이드 26</vt:lpstr>
      <vt:lpstr>슬라이드 27</vt:lpstr>
      <vt:lpstr>슬라이드 28</vt:lpstr>
      <vt:lpstr>기도 최명숙 집사</vt:lpstr>
      <vt:lpstr>성경봉독 로마서 11:25-36</vt:lpstr>
      <vt:lpstr>로마서 11:25-36</vt:lpstr>
      <vt:lpstr>로마서 11:25-36</vt:lpstr>
      <vt:lpstr>로마서 11:25-36</vt:lpstr>
      <vt:lpstr>로마서 11:25-36</vt:lpstr>
      <vt:lpstr>로마서 11:25-36</vt:lpstr>
      <vt:lpstr>로마서 11:25-36</vt:lpstr>
      <vt:lpstr>로마서 11:25-36</vt:lpstr>
      <vt:lpstr>슬라이드 38</vt:lpstr>
      <vt:lpstr>말씀 하나님의 부르심 신송연 전도사</vt:lpstr>
      <vt:lpstr>슬라이드 40</vt:lpstr>
      <vt:lpstr>축도</vt:lpstr>
      <vt:lpstr>슬라이드 42</vt:lpstr>
      <vt:lpstr>슬라이드 43</vt:lpstr>
    </vt:vector>
  </ep:TitlesOfParts>
  <ep:HyperlinkBase/>
  <ep:Application>Show</ep:Application>
  <ep:AppVersion>12.0000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2020-02-06T07:47:44.000</dcterms:created>
  <dc:creator>정성훈</dc:creator>
  <cp:lastModifiedBy>tlsth</cp:lastModifiedBy>
  <dcterms:modified xsi:type="dcterms:W3CDTF">2026-09-24T07:24:10.082</dcterms:modified>
  <cp:revision>1173</cp:revision>
  <dc:title>&lt;주와 같이 길 가는 것&gt;</dc:title>
  <cp:version/>
</cp:coreProperties>
</file>

<file path=docProps/custom.xml><?xml version="1.0" encoding="utf-8"?>
<cfp:Properties xmlns:r="http://schemas.openxmlformats.org/officeDocument/2006/relationships" xmlns:cfp="http://schemas.openxmlformats.org/officeDocument/2006/custom-properties" xmlns:vt="http://schemas.openxmlformats.org/officeDocument/2006/docPropsVTypes"/>
</file>