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681" r:id="rId5"/>
    <p:sldId id="3682" r:id="rId6"/>
    <p:sldId id="3683" r:id="rId7"/>
    <p:sldId id="3684" r:id="rId8"/>
    <p:sldId id="3685" r:id="rId9"/>
    <p:sldId id="3686" r:id="rId10"/>
    <p:sldId id="3172" r:id="rId11"/>
    <p:sldId id="3687" r:id="rId12"/>
    <p:sldId id="3688" r:id="rId13"/>
    <p:sldId id="3689" r:id="rId14"/>
    <p:sldId id="3690" r:id="rId15"/>
    <p:sldId id="3691" r:id="rId16"/>
    <p:sldId id="3692" r:id="rId17"/>
    <p:sldId id="3177" r:id="rId18"/>
    <p:sldId id="3693" r:id="rId19"/>
    <p:sldId id="3694" r:id="rId20"/>
    <p:sldId id="3695" r:id="rId21"/>
    <p:sldId id="3696" r:id="rId22"/>
    <p:sldId id="3697" r:id="rId23"/>
    <p:sldId id="3183" r:id="rId24"/>
    <p:sldId id="3698" r:id="rId25"/>
    <p:sldId id="3699" r:id="rId26"/>
    <p:sldId id="3700" r:id="rId27"/>
    <p:sldId id="3701" r:id="rId28"/>
    <p:sldId id="3702" r:id="rId29"/>
    <p:sldId id="3703" r:id="rId30"/>
    <p:sldId id="3704" r:id="rId31"/>
    <p:sldId id="3575" r:id="rId32"/>
    <p:sldId id="3201" r:id="rId33"/>
    <p:sldId id="3202" r:id="rId34"/>
    <p:sldId id="3705" r:id="rId35"/>
    <p:sldId id="3706" r:id="rId36"/>
    <p:sldId id="3707" r:id="rId37"/>
    <p:sldId id="3708" r:id="rId38"/>
    <p:sldId id="3709" r:id="rId39"/>
    <p:sldId id="3710" r:id="rId40"/>
    <p:sldId id="3208" r:id="rId41"/>
    <p:sldId id="3209" r:id="rId42"/>
    <p:sldId id="3210" r:id="rId43"/>
    <p:sldId id="3211" r:id="rId44"/>
    <p:sldId id="3212" r:id="rId45"/>
    <p:sldId id="3213" r:id="rId46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presProps" Target="presProps.xml"  /><Relationship Id="rId48" Type="http://schemas.openxmlformats.org/officeDocument/2006/relationships/viewProps" Target="viewProps.xml"  /><Relationship Id="rId49" Type="http://schemas.openxmlformats.org/officeDocument/2006/relationships/theme" Target="theme/theme1.xml"  /><Relationship Id="rId5" Type="http://schemas.openxmlformats.org/officeDocument/2006/relationships/slide" Target="slides/slide2.xml"  /><Relationship Id="rId50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2026-08-27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8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30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합시다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 이겼네 예수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이겼네 예수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 권세 예수님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예수님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나의 기쁨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</a:t>
            </a:r>
            <a:r>
              <a:rPr lang="ko-KR" altLang="en-US" sz="6500">
                <a:latin typeface="HY헤드라인M"/>
                <a:ea typeface="HY헤드라인M"/>
              </a:rPr>
              <a:t> 예수 나의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</a:t>
            </a:r>
            <a:r>
              <a:rPr lang="ko-KR" altLang="en-US" sz="6500">
                <a:latin typeface="HY헤드라인M"/>
                <a:ea typeface="HY헤드라인M"/>
              </a:rPr>
              <a:t> 예수 나의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</a:t>
            </a:r>
            <a:r>
              <a:rPr lang="ko-KR" altLang="en-US" sz="6500">
                <a:latin typeface="HY헤드라인M"/>
                <a:ea typeface="HY헤드라인M"/>
              </a:rPr>
              <a:t> 예수 나의 승리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</a:t>
            </a:r>
            <a:r>
              <a:rPr lang="ko-KR" altLang="en-US" sz="6500">
                <a:latin typeface="HY헤드라인M"/>
                <a:ea typeface="HY헤드라인M"/>
              </a:rPr>
              <a:t> 예수 나의 신랑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나의 힘이 되신 여호와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나의 힘이 되신 여호와여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주님을 사랑합니다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주는 나의 반석이시며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요새시라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5.</a:t>
            </a:r>
            <a:r>
              <a:rPr lang="ko-KR" altLang="en-US" sz="6500">
                <a:latin typeface="HY헤드라인M"/>
                <a:ea typeface="HY헤드라인M"/>
              </a:rPr>
              <a:t> 나는 예수 신부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>할렐루야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함께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찬양하세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 모든 사람들의 귓가에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함께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찬양하세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 모든 사람들이 듣도록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햇빛같은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빛줄기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금광같은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함께 기쁜 찬양하세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때문에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형제를 사랑합니다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때문에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자매를 사랑합니다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때문에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허희숙 권사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주는 나를 건지시는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주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피할 바위시요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방패시라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240581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그러므로 내가 말하노니 하나님이 자기 백성을 버리셨느냐 그럴 수 없느니라 나도 이스라엘인이요 아브라함의 씨에서 난 자요 베냐민 지파라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"/>
              <a:defRPr/>
            </a:pPr>
            <a:r>
              <a:rPr lang="ko-KR" altLang="en-US" sz="4500" spc="-300"/>
              <a:t>하나님이 그 미리 아신 자기 백성을 버리지 아니하셨나니 너희가 성경이 엘리야를 가리켜 말한 것을 알지 못하느냐 그가 이스라엘을 하나님께 고발하되 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주여 그들이 주의 선지자들을 죽였으며 주의 제단들을 헐어 버렸고 나만 남았는데 내 목숨도 찾나이다 하니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그에게 하신 대답이 무엇이냐 내가 나를 위하여 바알에게 무릎을 꿇지 아니한 사람 칠천 명을 남겨 두었다 하셨으니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그런즉 이와 같이 지금도 은혜로 택하심을 따라 남은 자가 있느니라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만일 은혜로 된 것이면 행위로 말미암지 않음이니 그렇지 않으면 은혜가 은혜 되지 못하느니라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그런즉 어떠하냐 이스라엘이 구하는 그것을 얻지 못하고 오직 택하심을 입은 자가 얻었고 그 남은 자들은 우둔하여졌느니라 </a:t>
            </a:r>
            <a:endParaRPr lang="en-US" altLang="ko-KR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기록된 바 하나님이 오늘까지 그들에게 혼미한 심령과 보지 못할 눈과 듣지 못할 귀를 주셨다 함과 같으니라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또 다윗이 이르되 그들의 밥상이 올무와 덫과 거치는 것과 보응이 되게 하시옵고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11:1-10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r>
              <a:rPr lang="ko-KR" altLang="en-US" sz="4500" spc="-300"/>
              <a:t>그들의 눈은 흐려 보지 못하고 그들의 등은 항상 굽게 하옵소서 하였느니라옵고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남겨두었다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구원의 뿔이시요 나의 산성이라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그는 나의 여호와 나의 구세주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하나님께서 남겨두신 은혜를 기억하고 감사하며 살게 하소서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영적으로 깨어나서 하나님의 말씀 앞에 겸손하게 서게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나의 생명이신 여호와여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주님을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주는 나의 사랑이시며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의지시라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주는 나를 이끄시어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200">
                <a:latin typeface="HY헤드라인M"/>
                <a:ea typeface="HY헤드라인M"/>
              </a:rPr>
              <a:t> </a:t>
            </a: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길 인도하시며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생의 목자 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따를 이라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+mn-ea"/>
                <a:ea typeface="+mn-ea"/>
              </a:rPr>
              <a:t/>
            </a:r>
            <a:endParaRPr lang="ko-KR" altLang="en-US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생명의 면류관으로 내게 씌우소서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그는 나의 여호와 나의 구세주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 찬양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예수님 찬양 예수님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예수님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합시다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446</ep:Words>
  <ep:PresentationFormat>와이드스크린</ep:PresentationFormat>
  <ep:Paragraphs>140</ep:Paragraphs>
  <ep:Slides>43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43</vt:i4>
      </vt:variant>
    </vt:vector>
  </ep:HeadingPairs>
  <ep:TitlesOfParts>
    <vt:vector size="45" baseType="lpstr">
      <vt:lpstr>Office 테마</vt:lpstr>
      <vt:lpstr>1_Office 테마</vt:lpstr>
      <vt:lpstr>슬라이드 1</vt:lpstr>
      <vt:lpstr>&lt;나의 힘이 되신 여호와&gt;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&lt;예수님 찬양&gt;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&lt;예수 나의 기쁨&gt;</vt:lpstr>
      <vt:lpstr>슬라이드 17</vt:lpstr>
      <vt:lpstr>슬라이드 18</vt:lpstr>
      <vt:lpstr>슬라이드 19</vt:lpstr>
      <vt:lpstr>슬라이드 20</vt:lpstr>
      <vt:lpstr>슬라이드 21</vt:lpstr>
      <vt:lpstr>할렐루야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기도 허희숙 권사</vt:lpstr>
      <vt:lpstr>성경봉독 로마서 11:1-10</vt:lpstr>
      <vt:lpstr>로마서 11:1-10</vt:lpstr>
      <vt:lpstr>로마서 11:1-10</vt:lpstr>
      <vt:lpstr>로마서 11:1-10</vt:lpstr>
      <vt:lpstr>로마서 11:1-10</vt:lpstr>
      <vt:lpstr>로마서 11:1-10</vt:lpstr>
      <vt:lpstr>로마서 11:1-10</vt:lpstr>
      <vt:lpstr>로마서 11:1-10</vt:lpstr>
      <vt:lpstr>슬라이드 38</vt:lpstr>
      <vt:lpstr>말씀 남겨두었다 신송연 전도사</vt:lpstr>
      <vt:lpstr>슬라이드 40</vt:lpstr>
      <vt:lpstr>축도</vt:lpstr>
      <vt:lpstr>슬라이드 42</vt:lpstr>
      <vt:lpstr>슬라이드 43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2026-08-27T06:50:33.887</dcterms:modified>
  <cp:revision>1164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