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1" r:id="rId1"/>
    <p:sldMasterId id="2147484422" r:id="rId2"/>
  </p:sldMasterIdLst>
  <p:notesMasterIdLst>
    <p:notesMasterId r:id="rId3"/>
  </p:notesMasterIdLst>
  <p:sldIdLst>
    <p:sldId id="1818" r:id="rId4"/>
    <p:sldId id="3711" r:id="rId5"/>
    <p:sldId id="3712" r:id="rId6"/>
    <p:sldId id="3713" r:id="rId7"/>
    <p:sldId id="3714" r:id="rId8"/>
    <p:sldId id="3715" r:id="rId9"/>
    <p:sldId id="3716" r:id="rId10"/>
    <p:sldId id="3172" r:id="rId11"/>
    <p:sldId id="3717" r:id="rId12"/>
    <p:sldId id="3718" r:id="rId13"/>
    <p:sldId id="3719" r:id="rId14"/>
    <p:sldId id="3720" r:id="rId15"/>
    <p:sldId id="3177" r:id="rId16"/>
    <p:sldId id="3721" r:id="rId17"/>
    <p:sldId id="3722" r:id="rId18"/>
    <p:sldId id="3723" r:id="rId19"/>
    <p:sldId id="3724" r:id="rId20"/>
    <p:sldId id="3725" r:id="rId21"/>
    <p:sldId id="3726" r:id="rId22"/>
    <p:sldId id="3727" r:id="rId23"/>
    <p:sldId id="3728" r:id="rId24"/>
    <p:sldId id="3729" r:id="rId25"/>
    <p:sldId id="3183" r:id="rId26"/>
    <p:sldId id="3730" r:id="rId27"/>
    <p:sldId id="3731" r:id="rId28"/>
    <p:sldId id="3732" r:id="rId29"/>
    <p:sldId id="3733" r:id="rId30"/>
    <p:sldId id="3734" r:id="rId31"/>
    <p:sldId id="3735" r:id="rId32"/>
    <p:sldId id="3575" r:id="rId33"/>
    <p:sldId id="3736" r:id="rId34"/>
    <p:sldId id="3737" r:id="rId35"/>
    <p:sldId id="3738" r:id="rId36"/>
    <p:sldId id="3739" r:id="rId37"/>
    <p:sldId id="3740" r:id="rId38"/>
    <p:sldId id="3741" r:id="rId39"/>
    <p:sldId id="3742" r:id="rId40"/>
    <p:sldId id="3201" r:id="rId41"/>
    <p:sldId id="3202" r:id="rId42"/>
    <p:sldId id="3743" r:id="rId43"/>
    <p:sldId id="3744" r:id="rId44"/>
    <p:sldId id="3745" r:id="rId45"/>
    <p:sldId id="3746" r:id="rId46"/>
    <p:sldId id="3747" r:id="rId47"/>
    <p:sldId id="3748" r:id="rId48"/>
    <p:sldId id="3749" r:id="rId49"/>
    <p:sldId id="3750" r:id="rId50"/>
    <p:sldId id="3208" r:id="rId51"/>
    <p:sldId id="3209" r:id="rId52"/>
    <p:sldId id="3210" r:id="rId53"/>
    <p:sldId id="3211" r:id="rId54"/>
    <p:sldId id="3212" r:id="rId55"/>
    <p:sldId id="3213" r:id="rId56"/>
    <p:sldId id="3751" r:id="rId57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slide" Target="slides/slide47.xml"  /><Relationship Id="rId51" Type="http://schemas.openxmlformats.org/officeDocument/2006/relationships/slide" Target="slides/slide48.xml"  /><Relationship Id="rId52" Type="http://schemas.openxmlformats.org/officeDocument/2006/relationships/slide" Target="slides/slide49.xml"  /><Relationship Id="rId53" Type="http://schemas.openxmlformats.org/officeDocument/2006/relationships/slide" Target="slides/slide50.xml"  /><Relationship Id="rId54" Type="http://schemas.openxmlformats.org/officeDocument/2006/relationships/slide" Target="slides/slide51.xml"  /><Relationship Id="rId55" Type="http://schemas.openxmlformats.org/officeDocument/2006/relationships/slide" Target="slides/slide52.xml"  /><Relationship Id="rId56" Type="http://schemas.openxmlformats.org/officeDocument/2006/relationships/slide" Target="slides/slide53.xml"  /><Relationship Id="rId57" Type="http://schemas.openxmlformats.org/officeDocument/2006/relationships/slide" Target="slides/slide54.xml"  /><Relationship Id="rId58" Type="http://schemas.openxmlformats.org/officeDocument/2006/relationships/presProps" Target="presProps.xml"  /><Relationship Id="rId59" Type="http://schemas.openxmlformats.org/officeDocument/2006/relationships/viewProps" Target="viewProps.xml"  /><Relationship Id="rId6" Type="http://schemas.openxmlformats.org/officeDocument/2006/relationships/slide" Target="slides/slide3.xml"  /><Relationship Id="rId60" Type="http://schemas.openxmlformats.org/officeDocument/2006/relationships/theme" Target="theme/theme1.xml"  /><Relationship Id="rId61" Type="http://schemas.openxmlformats.org/officeDocument/2006/relationships/tableStyles" Target="tableStyles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2026-09-05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1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2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3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4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5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6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5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6.xml"  /><Relationship Id="rId2" Type="http://schemas.openxmlformats.org/officeDocument/2006/relationships/image" Target="../media/image19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9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이름 높여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찬양하라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귀하신 주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높이 외치세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왕께 영광을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왕께 영광을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이름 높여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찬양하라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귀하신 주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주님께 영광 돌리세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싹트네 싹터요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밀려오는 파도처럼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20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밀려오는 파도처럼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20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기쁨이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내 주는 반석이시니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내 주는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질병과 고통 없으니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밀려오는 파도처럼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사랑이</a:t>
            </a:r>
            <a:endParaRPr lang="en-US" altLang="ko-KR" sz="20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싹트네 싹터요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마음에 감사가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내 평생 주님을 찬양하리로다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1143000" indent="-1143000" algn="ctr">
              <a:buAutoNum type="arabicParenBoth"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평생 주님을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찬양하리로다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춤추며 소고 치며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손과 발들도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기쁨이 절로 나와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덩실덩실 춤을 추네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마음이 춤을 추네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땅과 바다야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그분을 찬양하자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모든 만물아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찬양하자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(2)</a:t>
            </a:r>
            <a:r>
              <a:rPr lang="ko-KR" altLang="en-US" sz="6500">
                <a:latin typeface="HY헤드라인M"/>
                <a:ea typeface="HY헤드라인M"/>
              </a:rPr>
              <a:t> 한마음 한뜻으로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찬양하리로다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찬양하세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형제여 찬양하세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손과 발들도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기쁨이 절로 나와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덩실덩실 춤을 추네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마음이 춤을 추네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땅과 바다야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그분을 찬양하자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모든 만물아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찬양하자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공동기도문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l="2150" t="5730" r="2850" b="115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000" r="3580" b="33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19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160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143567" y="6406556"/>
            <a:ext cx="4048433" cy="4514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240581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사도행전 5:17-32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대제사장과 그와 함께 있는 사람 즉 사두개인의 당파가 다 마음에 시기가 가득하여 일어나서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사도들을 잡아다가 옥에 가두었더니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바람이 불고 비와도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물결이 넘쳐 밀려도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주의 사자가 밤에 옥문을 열고 끌어내어 이르되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가서 성전에 서서 이 생명의 말씀을 다 백성에게 말하라 하매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그들이 듣고 새벽에 성전에 들어가서 가르치더니 대제사장과 그와 함께 있는 사람들이 와서 공회와 이스라엘 족속의 원로들을 다 모으고 사람을 옥에 보내어 사도들을 잡아오라 하니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부하들이 가서 옥에서 사도들을 보지 못하고 돌아와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이르되 우리가 보니 옥은 든든하게 잠기고 지키는 사람들이 문에 서 있으되 문을 열고 본즉 그 안에는 한 사람도 없더이다 하니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r>
              <a:rPr lang="ko-KR" altLang="en-US" sz="4500" spc="-300"/>
              <a:t>성전 맡은 자와 제사장들이 이 말을 듣고 의혹하여 이 일이 어찌 될까 하더니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r>
              <a:rPr lang="ko-KR" altLang="en-US" sz="4500" spc="-300"/>
              <a:t>사람이 와서 알리되 보소서 옥에 가두었던 사람들이 성전에 서서 백성을 가르치더이다 하니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r>
              <a:rPr lang="ko-KR" altLang="en-US" sz="4500" spc="-300"/>
              <a:t>성전 맡은 자가 부하들과 같이 가서 그들을 잡아왔으나 강제로 못함은 백성들이 돌로 칠까 두려워함이더라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r>
              <a:rPr lang="ko-KR" altLang="en-US" sz="4500" spc="-300"/>
              <a:t>그들을 끌어다가 공회 앞에 세우니 대제사장이 물어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8"/>
              <a:defRPr/>
            </a:pPr>
            <a:r>
              <a:rPr lang="ko-KR" altLang="en-US" sz="4500" spc="-300"/>
              <a:t>이르되 우리가 이 이름으로 사람을 가르치지 말라고 엄금하였으되 너희가 너희 가르침을 예루살렘에 가득하게 하니 이 사람의 피를 우리에게로 돌리고자 함이로다 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9"/>
              <a:defRPr/>
            </a:pPr>
            <a:r>
              <a:rPr lang="ko-KR" altLang="en-US" sz="4500" spc="-300"/>
              <a:t>베드로와 사도들이 대답하여 이르되 사람보다 하나님께 순종하는 것이 마땅하니라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9"/>
              <a:defRPr/>
            </a:pPr>
            <a:r>
              <a:rPr lang="ko-KR" altLang="en-US" sz="4500" spc="-300"/>
              <a:t>너희가 나무에 달아 죽인 예수를 우리 조상의 하나님이 살리시고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사도행전 5:17-32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1"/>
              <a:defRPr/>
            </a:pPr>
            <a:r>
              <a:rPr lang="ko-KR" altLang="en-US" sz="4500" spc="-300"/>
              <a:t>이스라엘에게 회개함과 죄 사함을 주시려고 그를 오른손으로 높이사 임금과 구주로 삼으셨느니라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1"/>
              <a:defRPr/>
            </a:pPr>
            <a:r>
              <a:rPr lang="ko-KR" altLang="en-US" sz="4500" spc="-300"/>
              <a:t>우리는 이 일에 증인이요 하나님이 자기에게 순종하는 사람들에게 주신 성령도 그러하니라 하더라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박해와 증거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백정은 전도사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왕이시고 구원자이신 예수님을 담대하게 전하게 하소서 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삶의 모든 순간에 함께하시는 하나님을 신뢰하게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b="401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자비한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구원의 손이 있으니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호산나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호산나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높은 곳에서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호산나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높은 곳에서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478</ep:Words>
  <ep:PresentationFormat>와이드스크린</ep:PresentationFormat>
  <ep:Paragraphs>142</ep:Paragraphs>
  <ep:Slides>54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54</vt:i4>
      </vt:variant>
    </vt:vector>
  </ep:HeadingPairs>
  <ep:TitlesOfParts>
    <vt:vector size="56" baseType="lpstr">
      <vt:lpstr>Office 테마</vt:lpstr>
      <vt:lpstr>1_Office 테마</vt:lpstr>
      <vt:lpstr>슬라이드 1</vt:lpstr>
      <vt:lpstr>&lt;내 주는 반석이시니&gt;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&lt;호산나&gt;</vt:lpstr>
      <vt:lpstr>슬라이드 10</vt:lpstr>
      <vt:lpstr>슬라이드 11</vt:lpstr>
      <vt:lpstr>슬라이드 12</vt:lpstr>
      <vt:lpstr>슬라이드 13</vt:lpstr>
      <vt:lpstr>&lt;싹트네 싹터요&gt;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&lt;내 평생 주님을 찬양하리로다&gt;</vt:lpstr>
      <vt:lpstr>슬라이드 25</vt:lpstr>
      <vt:lpstr>슬라이드 26</vt:lpstr>
      <vt:lpstr>슬라이드 27</vt:lpstr>
      <vt:lpstr>슬라이드 28</vt:lpstr>
      <vt:lpstr>슬라이드 29</vt:lpstr>
      <vt:lpstr>기도 공동기도문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성경봉독 사도행전 5:17-32</vt:lpstr>
      <vt:lpstr>사도행전 5:17-32</vt:lpstr>
      <vt:lpstr>사도행전 5:17-32</vt:lpstr>
      <vt:lpstr>사도행전 5:17-32</vt:lpstr>
      <vt:lpstr>사도행전 5:17-32</vt:lpstr>
      <vt:lpstr>사도행전 5:17-32</vt:lpstr>
      <vt:lpstr>사도행전 5:17-32</vt:lpstr>
      <vt:lpstr>사도행전 5:17-32</vt:lpstr>
      <vt:lpstr>사도행전 5:17-32</vt:lpstr>
      <vt:lpstr>사도행전 5:17-32</vt:lpstr>
      <vt:lpstr>슬라이드 48</vt:lpstr>
      <vt:lpstr>말씀 박해와 증거 백정은 전도사</vt:lpstr>
      <vt:lpstr>슬라이드 50</vt:lpstr>
      <vt:lpstr>축도</vt:lpstr>
      <vt:lpstr>슬라이드 52</vt:lpstr>
      <vt:lpstr>슬라이드 53</vt:lpstr>
      <vt:lpstr>슬라이드 54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2026-09-05T09:44:04.743</dcterms:modified>
  <cp:revision>1166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