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14" r:id="rId1"/>
    <p:sldMasterId id="2147484215" r:id="rId2"/>
  </p:sldMasterIdLst>
  <p:notesMasterIdLst>
    <p:notesMasterId r:id="rId56"/>
  </p:notesMasterIdLst>
  <p:sldIdLst>
    <p:sldId id="1818" r:id="rId3"/>
    <p:sldId id="280" r:id="rId4"/>
    <p:sldId id="275" r:id="rId5"/>
    <p:sldId id="2908" r:id="rId6"/>
    <p:sldId id="282" r:id="rId7"/>
    <p:sldId id="283" r:id="rId8"/>
    <p:sldId id="284" r:id="rId9"/>
    <p:sldId id="285" r:id="rId10"/>
    <p:sldId id="286" r:id="rId11"/>
    <p:sldId id="2805" r:id="rId12"/>
    <p:sldId id="272" r:id="rId13"/>
    <p:sldId id="278" r:id="rId14"/>
    <p:sldId id="279" r:id="rId15"/>
    <p:sldId id="2818" r:id="rId16"/>
    <p:sldId id="2909" r:id="rId17"/>
    <p:sldId id="2910" r:id="rId18"/>
    <p:sldId id="2911" r:id="rId19"/>
    <p:sldId id="2912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819" r:id="rId29"/>
    <p:sldId id="862" r:id="rId30"/>
    <p:sldId id="863" r:id="rId31"/>
    <p:sldId id="871" r:id="rId32"/>
    <p:sldId id="870" r:id="rId33"/>
    <p:sldId id="869" r:id="rId34"/>
    <p:sldId id="872" r:id="rId35"/>
    <p:sldId id="2704" r:id="rId36"/>
    <p:sldId id="256" r:id="rId37"/>
    <p:sldId id="2823" r:id="rId38"/>
    <p:sldId id="2824" r:id="rId39"/>
    <p:sldId id="2825" r:id="rId40"/>
    <p:sldId id="2826" r:id="rId41"/>
    <p:sldId id="2827" r:id="rId42"/>
    <p:sldId id="2828" r:id="rId43"/>
    <p:sldId id="2372" r:id="rId44"/>
    <p:sldId id="2810" r:id="rId45"/>
    <p:sldId id="2913" r:id="rId46"/>
    <p:sldId id="2914" r:id="rId47"/>
    <p:sldId id="2915" r:id="rId48"/>
    <p:sldId id="2916" r:id="rId49"/>
    <p:sldId id="2917" r:id="rId50"/>
    <p:sldId id="2341" r:id="rId51"/>
    <p:sldId id="2331" r:id="rId52"/>
    <p:sldId id="1762" r:id="rId53"/>
    <p:sldId id="843" r:id="rId54"/>
    <p:sldId id="2856" r:id="rId55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3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78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F3534-E22C-4E5C-8429-1ED1AB263E39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FC71-33BC-4C82-973C-8F61DC8BA7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50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09CA006-CDCE-AA72-D305-4D725D06B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089F4D40-B229-184D-6048-A816CDE2D3E5}"/>
              </a:ext>
            </a:extLst>
          </p:cNvPr>
          <p:cNvGrpSpPr/>
          <p:nvPr userDrawn="1"/>
        </p:nvGrpSpPr>
        <p:grpSpPr>
          <a:xfrm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339D104E-A37A-E396-D3D2-7447A2C9FECF}"/>
                </a:ext>
              </a:extLst>
            </p:cNvPr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이 말씀은 살아 계신 하나님의 말씀입니다</a:t>
              </a:r>
              <a:r>
                <a:rPr kumimoji="0" lang="en-US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812B376-6B24-8FC1-3AFE-7EA83062AD9E}"/>
                </a:ext>
              </a:extLst>
            </p:cNvPr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하나님께 감사드립니다</a:t>
              </a: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A079507-DBA2-4F20-F821-242676E736FD}"/>
                </a:ext>
              </a:extLst>
            </p:cNvPr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인도자 </a:t>
              </a:r>
              <a:endPara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49DDD6FB-A863-470E-7F07-864A50B3C9B4}"/>
                </a:ext>
              </a:extLst>
            </p:cNvPr>
            <p:cNvCxnSpPr>
              <a:cxnSpLocks/>
            </p:cNvCxnSpPr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4B1488E-9D65-AFF7-CFCF-1EE3804C94E8}"/>
                </a:ext>
              </a:extLst>
            </p:cNvPr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회중</a:t>
              </a:r>
              <a:endPara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61913599-0675-0087-40FE-AEFFFC0E7E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D1E6617A-F977-ACD5-5396-4541967E56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148FFDD6-F453-85E4-1470-C0AA8BF9A5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897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20192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5161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39B0D-395D-505E-D68E-634BDA44E2FA}"/>
              </a:ext>
            </a:extLst>
          </p:cNvPr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AF5B85FB-1279-20F2-3875-226DE4067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60186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673496A-EFA1-4B59-A57C-D3C564DD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0B4303-C64B-4870-9FE6-5D7FA28B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2D382F-E7AA-4B09-BBD1-246D1BAA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33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AE2E20-A25D-5F2E-B1D7-142A267EF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4CD88B-F76F-3703-ADAE-2102D9FBB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EA0737-D3F9-C8BB-BA5C-F07B213C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582-DDE6-4305-9062-592051E69BCC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016D6C-B3BC-77F3-5022-6F927DC1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0A65F2-F9C5-A09A-4B3A-0CC9D0AC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761-C2C3-4972-B88C-1C9B1351EE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10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42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4365" r:id="rId7"/>
    <p:sldLayoutId id="2147484364" r:id="rId8"/>
    <p:sldLayoutId id="2147484366" r:id="rId9"/>
    <p:sldLayoutId id="2147484367" r:id="rId10"/>
    <p:sldLayoutId id="2147484368" r:id="rId11"/>
    <p:sldLayoutId id="2147484383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3662" r:id="rId2"/>
    <p:sldLayoutId id="2147484370" r:id="rId3"/>
    <p:sldLayoutId id="2147484384" r:id="rId4"/>
    <p:sldLayoutId id="2147484385" r:id="rId5"/>
  </p:sldLayoutIdLst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 dirty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 dirty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 dirty="0">
                <a:solidFill>
                  <a:srgbClr val="6AA343"/>
                </a:solidFill>
                <a:latin typeface="나눔스퀘어 ExtraBold"/>
                <a:ea typeface="나눔스퀘어 ExtraBold"/>
              </a:rPr>
              <a:t>2</a:t>
            </a:r>
            <a:r>
              <a:rPr kumimoji="0" lang="ko-KR" altLang="en-US" sz="5400" b="1" i="0" u="none" strike="noStrike" kern="1200" cap="none" spc="0" normalizeH="0" baseline="0" dirty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 dirty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1</a:t>
            </a:r>
            <a:r>
              <a:rPr kumimoji="0" lang="ko-KR" altLang="en-US" sz="5400" b="1" i="0" u="none" strike="noStrike" kern="1200" cap="none" spc="0" normalizeH="0" baseline="0" dirty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 dirty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 dirty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 dirty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80600-CC07-24F8-5B02-C09C7AEB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8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&lt;</a:t>
            </a:r>
            <a:r>
              <a:rPr lang="ko-KR" altLang="en-US" dirty="0">
                <a:latin typeface="HY엽서M" panose="02030600000101010101" pitchFamily="18" charset="-127"/>
                <a:ea typeface="HY엽서M" panose="02030600000101010101" pitchFamily="18" charset="-127"/>
              </a:rPr>
              <a:t>위대하고 강하신 주님</a:t>
            </a:r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&gt;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위대하고 강하신 주님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 주 하나님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위대하고 강하신 주님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 주 하나님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010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깃발을 높이 들고 흔들며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왕께 찬양해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208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위대하고 강하신 주님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 주 하나님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위대하고 강하신 주님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 주 하나님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46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4BD9-959C-D5D2-AF15-D19292561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139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&lt;</a:t>
            </a:r>
            <a:r>
              <a:rPr lang="ko-KR" altLang="en-US" dirty="0">
                <a:latin typeface="HY엽서M" panose="02030600000101010101" pitchFamily="18" charset="-127"/>
                <a:ea typeface="HY엽서M" panose="02030600000101010101" pitchFamily="18" charset="-127"/>
              </a:rPr>
              <a:t>찬양이 언제나 넘치면</a:t>
            </a:r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&gt;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찬양이 언제나 넘치면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은혜로 얼굴이 환해요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성령의 충만한 모습을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서로가 느껴요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8126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손뼉 치면서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소리 외치며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489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 손을 들고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주님을 찬양해요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9504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감사가 언제나 넘치면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은혜로 얼굴이 환해요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성령의 충만한 모습을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서로가 느껴요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920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손뼉 치면서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소리 외치며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5550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&lt;</a:t>
            </a:r>
            <a:r>
              <a:rPr lang="ko-KR" altLang="en-US" dirty="0">
                <a:latin typeface="HY엽서M" panose="02030600000101010101" pitchFamily="18" charset="-127"/>
                <a:ea typeface="HY엽서M" panose="02030600000101010101" pitchFamily="18" charset="-127"/>
              </a:rPr>
              <a:t>승리는 내 </a:t>
            </a:r>
            <a:r>
              <a:rPr lang="ko-KR" altLang="en-US" dirty="0" err="1">
                <a:latin typeface="HY엽서M" panose="02030600000101010101" pitchFamily="18" charset="-127"/>
                <a:ea typeface="HY엽서M" panose="02030600000101010101" pitchFamily="18" charset="-127"/>
              </a:rPr>
              <a:t>것일세</a:t>
            </a:r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&gt;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승리는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승리는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승리는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271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 손을 들고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주님을 찬양해요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5743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사랑이 언제나 넘치면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은혜로 얼굴이 환해요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성령의 충만한 모습을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서로가 느껴요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6647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손뼉 치면서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소리 외치며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469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 손을 들고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주님을 찬양해요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9127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ko-KR" sz="650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6500">
                <a:latin typeface="HY헤드라인M" panose="02030600000101010101" pitchFamily="18" charset="-127"/>
                <a:ea typeface="HY헤드라인M" panose="02030600000101010101" pitchFamily="18" charset="-127"/>
              </a:rPr>
              <a:t> 기도가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언제나 넘치면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은혜로 얼굴이 환해요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성령의 충만한 모습을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서로가 느껴요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9430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손뼉 치면서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소리 외치며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880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 손을 들고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주님을 찬양해요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4325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5D3AF-C856-70A6-89B5-B27E2E5C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986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&lt;</a:t>
            </a:r>
            <a:r>
              <a:rPr lang="ko-KR" altLang="en-US" dirty="0">
                <a:latin typeface="HY엽서M" panose="02030600000101010101" pitchFamily="18" charset="-127"/>
                <a:ea typeface="HY엽서M" panose="02030600000101010101" pitchFamily="18" charset="-127"/>
              </a:rPr>
              <a:t>주님 되신 참 포도나무</a:t>
            </a:r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&gt;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 되신 참 포도나무에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나는 참 가지가 되어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좋은 열매 많은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풍성히 맺으리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6915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기도의 열매 믿음의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주렁주렁 열어서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할렐루야 하나님께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영광 돌리리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58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승리만은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>
                <a:latin typeface="HY헤드라인M" panose="02030600000101010101" pitchFamily="18" charset="-127"/>
                <a:ea typeface="HY헤드라인M" panose="02030600000101010101" pitchFamily="18" charset="-127"/>
              </a:rPr>
              <a:t>항상 이기네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372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 되신 참 포도나무에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나는 참 가지가 되어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좋은 열매 많은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풍성히 맺으리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210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전도의 열매 사랑의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주렁주렁 열어서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할렐루야 하나님께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영광 돌리리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0147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 되신 참 포도나무에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나는 참 가지가 되어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좋은 열매 많은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풍성히 맺으리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4794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화평의 열매 기쁨의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주렁주렁 열어서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할렐루야 하나님께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영광 돌리리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988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F35F6E-327C-F715-3D70-04F3468C2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r>
              <a:rPr lang="ko-KR" altLang="en-US" dirty="0"/>
              <a:t>기도</a:t>
            </a:r>
            <a:br>
              <a:rPr lang="en-US" altLang="ko-KR" dirty="0"/>
            </a:br>
            <a:r>
              <a:rPr lang="ko-KR" altLang="en-US" dirty="0"/>
              <a:t>공 동 기 도</a:t>
            </a:r>
          </a:p>
        </p:txBody>
      </p:sp>
    </p:spTree>
    <p:extLst>
      <p:ext uri="{BB962C8B-B14F-4D97-AF65-F5344CB8AC3E}">
        <p14:creationId xmlns:p14="http://schemas.microsoft.com/office/powerpoint/2010/main" val="2378082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4D2AF87-320F-8703-1404-A7258345A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148" t="5725" r="2853" b="115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36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97493-7A35-4D65-A94C-E1CC22F49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EBEC156-FEA7-F9A6-E045-16ACEE6C5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3000" r="3583" b="33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62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79DF0-5B54-6D96-AF48-557091C80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715849D-6859-23D5-C323-F6E553D4E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5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50342-948D-82EF-BC97-4D61B9F06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1E063E0-F433-D87D-C9B1-29766B85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193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7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9C5E8-F4BC-AB9E-720C-7E4B440A9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F015094-769A-BB81-E389-066983165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8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믿음은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믿음은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믿음은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3458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40F46-96C3-4B1D-DAEF-F3ACAF94E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041E4F-3D0B-AC79-B9A1-267FB2221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3158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99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F40B6-7E2B-432F-A8FD-CAC81EF32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2FD5BA-78FA-C876-DD00-4DA054D96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432488A-890D-C4C0-BBF2-81D0FDFBD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3567" y="6406556"/>
            <a:ext cx="4048433" cy="4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4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09D1D-90CD-5C2C-06C3-2E7C8D602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09339E-1727-976B-45A5-930C2417B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r>
              <a:rPr lang="ko-KR" altLang="en-US" dirty="0" err="1"/>
              <a:t>성경봉독</a:t>
            </a:r>
            <a:br>
              <a:rPr lang="en-US" altLang="ko-KR" dirty="0"/>
            </a:br>
            <a:r>
              <a:rPr lang="ko-KR" altLang="en-US" dirty="0" err="1"/>
              <a:t>사무엘상</a:t>
            </a:r>
            <a:r>
              <a:rPr lang="ko-KR" altLang="en-US" dirty="0"/>
              <a:t> </a:t>
            </a:r>
            <a:r>
              <a:rPr lang="en-US" altLang="ko-KR" dirty="0"/>
              <a:t>17:41-49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9494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E0F69-096C-669A-5874-A330E2997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B6F69549-23B8-FCA4-03C6-AFA296CE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err="1"/>
              <a:t>사무엘상</a:t>
            </a:r>
            <a:r>
              <a:rPr lang="ko-KR" altLang="en-US" dirty="0"/>
              <a:t> </a:t>
            </a:r>
            <a:r>
              <a:rPr lang="en-US" altLang="ko-KR" dirty="0"/>
              <a:t>17:41-49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E3BEB7-BC93-9223-6574-5DD00C176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 fontAlgn="base">
              <a:buAutoNum type="arabicPlain" startAt="41"/>
            </a:pPr>
            <a:r>
              <a:rPr lang="ko-KR" altLang="en-US" sz="4500" spc="-300" dirty="0"/>
              <a:t>블레셋 사람이 방패 든 사람을 앞세우고 </a:t>
            </a:r>
            <a:r>
              <a:rPr lang="ko-KR" altLang="en-US" sz="4500" spc="-300" dirty="0" err="1"/>
              <a:t>다윗에게로</a:t>
            </a:r>
            <a:r>
              <a:rPr lang="ko-KR" altLang="en-US" sz="4500" spc="-300" dirty="0"/>
              <a:t> 점점 가까이 </a:t>
            </a:r>
            <a:r>
              <a:rPr lang="ko-KR" altLang="en-US" sz="4500" spc="-300" dirty="0" err="1"/>
              <a:t>나아가니라</a:t>
            </a:r>
            <a:endParaRPr lang="en-US" altLang="ko-KR" sz="4500" spc="-300" dirty="0"/>
          </a:p>
          <a:p>
            <a:pPr marL="914400" indent="-914400" fontAlgn="base">
              <a:buAutoNum type="arabicPlain" startAt="41"/>
            </a:pPr>
            <a:endParaRPr lang="ko-KR" altLang="en-US" sz="4500" spc="-300" dirty="0"/>
          </a:p>
          <a:p>
            <a:pPr marL="914400" indent="-914400" fontAlgn="base">
              <a:buAutoNum type="arabicPlain" startAt="42"/>
            </a:pPr>
            <a:r>
              <a:rPr lang="ko-KR" altLang="en-US" sz="4500" spc="-300" dirty="0"/>
              <a:t>그 블레셋 사람이 둘러보다가 다윗을 보고 업신여기니 이는 그가 젊고 붉고 용모가 아름다움이라</a:t>
            </a:r>
            <a:endParaRPr lang="en-US" altLang="ko-KR" sz="4500" spc="-300" dirty="0"/>
          </a:p>
          <a:p>
            <a:pPr marL="914400" indent="-914400" fontAlgn="base">
              <a:buAutoNum type="arabicPlain" startAt="42"/>
            </a:pPr>
            <a:endParaRPr lang="ko-KR" altLang="en-US" sz="4500" spc="-300" dirty="0"/>
          </a:p>
        </p:txBody>
      </p:sp>
    </p:spTree>
    <p:extLst>
      <p:ext uri="{BB962C8B-B14F-4D97-AF65-F5344CB8AC3E}">
        <p14:creationId xmlns:p14="http://schemas.microsoft.com/office/powerpoint/2010/main" val="42201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2CFEE-640F-306C-5805-B263B4E8A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7F42FFD1-D934-78E3-2FAB-D950B6D3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err="1"/>
              <a:t>사무엘상</a:t>
            </a:r>
            <a:r>
              <a:rPr lang="ko-KR" altLang="en-US" dirty="0"/>
              <a:t> </a:t>
            </a:r>
            <a:r>
              <a:rPr lang="en-US" altLang="ko-KR" dirty="0"/>
              <a:t>17:41-49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9CD7A5-7532-F630-F229-C062D3D65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52" y="1515536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 fontAlgn="base">
              <a:buAutoNum type="arabicPlain" startAt="43"/>
            </a:pPr>
            <a:r>
              <a:rPr lang="ko-KR" altLang="en-US" sz="4500" spc="-300" dirty="0"/>
              <a:t>블레셋 사람이 다윗에게 이르되 네가   나를 개로 여기고 막대기를 가지고 내게 나아왔느냐 하고 그의 신들의 이름으로 다윗을 저주하고</a:t>
            </a:r>
            <a:endParaRPr lang="en-US" altLang="ko-KR" sz="4500" spc="-300" dirty="0"/>
          </a:p>
          <a:p>
            <a:pPr marL="914400" indent="-914400" fontAlgn="base">
              <a:buAutoNum type="arabicPlain" startAt="43"/>
            </a:pPr>
            <a:endParaRPr lang="ko-KR" altLang="en-US" sz="500" spc="-300" dirty="0"/>
          </a:p>
          <a:p>
            <a:pPr marL="914400" indent="-914400" fontAlgn="base">
              <a:buAutoNum type="arabicPlain" startAt="44"/>
            </a:pPr>
            <a:r>
              <a:rPr lang="ko-KR" altLang="en-US" sz="4500" spc="-300" dirty="0"/>
              <a:t>그 블레셋 사람이 또 다윗에게 이르되  </a:t>
            </a:r>
            <a:r>
              <a:rPr lang="ko-KR" altLang="en-US" sz="4500" spc="-300" dirty="0" err="1"/>
              <a:t>내게로</a:t>
            </a:r>
            <a:r>
              <a:rPr lang="ko-KR" altLang="en-US" sz="4500" spc="-300" dirty="0"/>
              <a:t> 오라 내가 네 살을 공중의 새들과 들짐승들에게 주리라 하는지라</a:t>
            </a:r>
            <a:endParaRPr lang="en-US" altLang="ko-KR" sz="4500" spc="-300" dirty="0"/>
          </a:p>
          <a:p>
            <a:pPr marL="914400" indent="-914400" fontAlgn="base">
              <a:buAutoNum type="arabicPlain" startAt="44"/>
            </a:pPr>
            <a:endParaRPr lang="ko-KR" altLang="en-US" sz="4500" spc="-300" dirty="0"/>
          </a:p>
        </p:txBody>
      </p:sp>
    </p:spTree>
    <p:extLst>
      <p:ext uri="{BB962C8B-B14F-4D97-AF65-F5344CB8AC3E}">
        <p14:creationId xmlns:p14="http://schemas.microsoft.com/office/powerpoint/2010/main" val="19823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82C29-9672-C2B4-AAE7-138523D9A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9C80B438-E42E-F721-240E-A07F9467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err="1"/>
              <a:t>사무엘상</a:t>
            </a:r>
            <a:r>
              <a:rPr lang="ko-KR" altLang="en-US" dirty="0"/>
              <a:t> </a:t>
            </a:r>
            <a:r>
              <a:rPr lang="en-US" altLang="ko-KR" dirty="0"/>
              <a:t>17:41-49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812A99-B24A-8E0F-9B3F-B3FA6C7B8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52" y="1515536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 fontAlgn="base">
              <a:buAutoNum type="arabicPlain" startAt="45"/>
            </a:pPr>
            <a:r>
              <a:rPr lang="ko-KR" altLang="en-US" sz="4500" spc="-300" dirty="0"/>
              <a:t>다윗이 블레셋 사람에게 이르되 너는   칼과 창과 단창으로 내게 나아 </a:t>
            </a:r>
            <a:r>
              <a:rPr lang="ko-KR" altLang="en-US" sz="4500" spc="-300" dirty="0" err="1"/>
              <a:t>오거니와</a:t>
            </a:r>
            <a:r>
              <a:rPr lang="ko-KR" altLang="en-US" sz="4500" spc="-300" dirty="0"/>
              <a:t> 나는 만군의 여호와의 이름 곧 네가      모욕하는 이스라엘 군대의 하나님의    이름으로 </a:t>
            </a:r>
            <a:r>
              <a:rPr lang="ko-KR" altLang="en-US" sz="4500" spc="-300" dirty="0" err="1"/>
              <a:t>네게</a:t>
            </a:r>
            <a:r>
              <a:rPr lang="ko-KR" altLang="en-US" sz="4500" spc="-300" dirty="0"/>
              <a:t> 나아가노라</a:t>
            </a:r>
            <a:endParaRPr lang="en-US" altLang="ko-KR" sz="4500" spc="-300" dirty="0"/>
          </a:p>
          <a:p>
            <a:pPr marL="914400" indent="-914400" fontAlgn="base">
              <a:buAutoNum type="arabicPlain" startAt="45"/>
            </a:pPr>
            <a:endParaRPr lang="ko-KR" altLang="en-US" sz="4500" spc="-300" dirty="0"/>
          </a:p>
        </p:txBody>
      </p:sp>
    </p:spTree>
    <p:extLst>
      <p:ext uri="{BB962C8B-B14F-4D97-AF65-F5344CB8AC3E}">
        <p14:creationId xmlns:p14="http://schemas.microsoft.com/office/powerpoint/2010/main" val="169430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3633A-22EC-7CD2-B54B-0CB276C68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A584D7EF-6336-9501-C2F7-598C6143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err="1"/>
              <a:t>사무엘상</a:t>
            </a:r>
            <a:r>
              <a:rPr lang="ko-KR" altLang="en-US" dirty="0"/>
              <a:t> </a:t>
            </a:r>
            <a:r>
              <a:rPr lang="en-US" altLang="ko-KR" dirty="0"/>
              <a:t>17:41-49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CE6E75-7CD4-BC8E-C0BF-5C6C3DA4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52" y="1515536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 fontAlgn="base">
              <a:buAutoNum type="arabicPlain" startAt="46"/>
            </a:pPr>
            <a:r>
              <a:rPr lang="ko-KR" altLang="en-US" sz="4500" spc="-300" dirty="0"/>
              <a:t>오늘 여호와께서 너를 내 손에 </a:t>
            </a:r>
            <a:r>
              <a:rPr lang="ko-KR" altLang="en-US" sz="4500" spc="-300" dirty="0" err="1"/>
              <a:t>넘기시리니</a:t>
            </a:r>
            <a:r>
              <a:rPr lang="ko-KR" altLang="en-US" sz="4500" spc="-300" dirty="0"/>
              <a:t> 내가 너를 쳐서 네 목을 베고 블레셋 군대의 시체를 오늘 공중의 새와 땅의  들짐승에게 주어 온 땅으로 이스라엘에 하나님이 계신 줄 알게 하겠고</a:t>
            </a:r>
            <a:endParaRPr lang="en-US" altLang="ko-KR" sz="4500" spc="-300" dirty="0"/>
          </a:p>
          <a:p>
            <a:pPr marL="914400" indent="-914400" fontAlgn="base">
              <a:buAutoNum type="arabicPlain" startAt="46"/>
            </a:pPr>
            <a:endParaRPr lang="ko-KR" altLang="en-US" sz="4500" spc="-300" dirty="0"/>
          </a:p>
        </p:txBody>
      </p:sp>
    </p:spTree>
    <p:extLst>
      <p:ext uri="{BB962C8B-B14F-4D97-AF65-F5344CB8AC3E}">
        <p14:creationId xmlns:p14="http://schemas.microsoft.com/office/powerpoint/2010/main" val="24423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9A61F-F9F4-47C8-CF09-C36F4DB0A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1DB0356-A93C-2FF5-E749-C6075D12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err="1"/>
              <a:t>사무엘상</a:t>
            </a:r>
            <a:r>
              <a:rPr lang="ko-KR" altLang="en-US" dirty="0"/>
              <a:t> </a:t>
            </a:r>
            <a:r>
              <a:rPr lang="en-US" altLang="ko-KR" dirty="0"/>
              <a:t>17:41-49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4CD417-2841-4755-D3E4-DE05D7CDA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52" y="1515536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 fontAlgn="base">
              <a:buAutoNum type="arabicPlain" startAt="47"/>
            </a:pPr>
            <a:r>
              <a:rPr lang="ko-KR" altLang="en-US" sz="4500" spc="-300" dirty="0"/>
              <a:t>또 여호와의 구원하심이 칼과 창에 있지 아니함을 이 무리에게 알게 하리라       전쟁은 여호와께 속한 </a:t>
            </a:r>
            <a:r>
              <a:rPr lang="ko-KR" altLang="en-US" sz="4500" spc="-300" dirty="0" err="1"/>
              <a:t>것인즉</a:t>
            </a:r>
            <a:r>
              <a:rPr lang="ko-KR" altLang="en-US" sz="4500" spc="-300" dirty="0"/>
              <a:t> 그가       너희를 우리 손에 넘기시리라</a:t>
            </a:r>
          </a:p>
          <a:p>
            <a:pPr marL="914400" indent="-914400" fontAlgn="base">
              <a:buAutoNum type="arabicPlain" startAt="48"/>
            </a:pPr>
            <a:r>
              <a:rPr lang="ko-KR" altLang="en-US" sz="4500" spc="-300" dirty="0"/>
              <a:t>블레셋 사람이 일어나 </a:t>
            </a:r>
            <a:r>
              <a:rPr lang="ko-KR" altLang="en-US" sz="4500" spc="-300" dirty="0" err="1"/>
              <a:t>다윗에게로</a:t>
            </a:r>
            <a:r>
              <a:rPr lang="ko-KR" altLang="en-US" sz="4500" spc="-300" dirty="0"/>
              <a:t> 마주 가까이 올 때에 다윗이 블레셋 사람을  향하여 빨리 달리며</a:t>
            </a:r>
            <a:endParaRPr lang="en-US" altLang="ko-KR" sz="4500" spc="-300" dirty="0"/>
          </a:p>
          <a:p>
            <a:pPr marL="914400" indent="-914400" fontAlgn="base">
              <a:buAutoNum type="arabicPlain" startAt="48"/>
            </a:pPr>
            <a:endParaRPr lang="ko-KR" altLang="en-US" sz="4500" spc="-300" dirty="0"/>
          </a:p>
        </p:txBody>
      </p:sp>
    </p:spTree>
    <p:extLst>
      <p:ext uri="{BB962C8B-B14F-4D97-AF65-F5344CB8AC3E}">
        <p14:creationId xmlns:p14="http://schemas.microsoft.com/office/powerpoint/2010/main" val="41655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B336D-B66B-E4B0-142E-03712A7D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30FB5D09-EA90-0595-24B1-601347B6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err="1"/>
              <a:t>사무엘상</a:t>
            </a:r>
            <a:r>
              <a:rPr lang="ko-KR" altLang="en-US" dirty="0"/>
              <a:t> </a:t>
            </a:r>
            <a:r>
              <a:rPr lang="en-US" altLang="ko-KR" dirty="0"/>
              <a:t>17:41-49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A0578F-B476-D429-CB55-3A2EC999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52" y="1515536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 fontAlgn="base">
              <a:buAutoNum type="arabicPlain" startAt="49"/>
            </a:pPr>
            <a:r>
              <a:rPr lang="ko-KR" altLang="en-US" sz="4500" spc="-300" dirty="0"/>
              <a:t>손을 주머니에 넣어 돌을 가지고 물매로 던져 블레셋 사람의 이마를 치매 돌이  그의 이마에 박히니 땅에 </a:t>
            </a:r>
            <a:r>
              <a:rPr lang="ko-KR" altLang="en-US" sz="4500" spc="-300" dirty="0" err="1"/>
              <a:t>엎드러지니라</a:t>
            </a:r>
            <a:endParaRPr lang="en-US" altLang="ko-KR" sz="4500" spc="-300" dirty="0"/>
          </a:p>
          <a:p>
            <a:pPr marL="914400" indent="-914400" fontAlgn="base">
              <a:buAutoNum type="arabicPlain" startAt="49"/>
            </a:pPr>
            <a:endParaRPr lang="ko-KR" altLang="en-US" sz="4500" spc="-300" dirty="0"/>
          </a:p>
        </p:txBody>
      </p:sp>
    </p:spTree>
    <p:extLst>
      <p:ext uri="{BB962C8B-B14F-4D97-AF65-F5344CB8AC3E}">
        <p14:creationId xmlns:p14="http://schemas.microsoft.com/office/powerpoint/2010/main" val="4675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3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믿음만은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항상 이기네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0573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7A1DC-1BE9-67C7-4A20-0166C7A9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826D6A-444C-F1DB-64C2-B3BE03479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sz="64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말씀</a:t>
            </a:r>
            <a:br>
              <a:rPr lang="en-US" altLang="ko-KR" sz="96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</a:br>
            <a:r>
              <a:rPr lang="ko-KR" altLang="en-US" sz="75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믿음</a:t>
            </a:r>
            <a:r>
              <a:rPr lang="en-US" altLang="ko-KR" sz="75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75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승리함</a:t>
            </a:r>
            <a:br>
              <a:rPr lang="en-US" altLang="ko-KR" sz="96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</a:br>
            <a:r>
              <a:rPr lang="ko-KR" altLang="en-US" sz="64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금윤선 목사</a:t>
            </a:r>
            <a:endParaRPr lang="ko-KR" altLang="en-US" sz="6400" b="1" spc="-150" dirty="0"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6145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6CBF0515-5B65-3F8D-3F68-C7D0CCDA3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4125" y="1866900"/>
            <a:ext cx="10450044" cy="3924300"/>
          </a:xfrm>
        </p:spPr>
        <p:txBody>
          <a:bodyPr/>
          <a:lstStyle/>
          <a:p>
            <a:pPr marL="742950" indent="-742950" fontAlgn="base">
              <a:buAutoNum type="arabicPeriod"/>
            </a:pPr>
            <a:r>
              <a:rPr lang="ko-KR" altLang="en-US" sz="4400" dirty="0"/>
              <a:t>오직 하나님을 의지하는 인생이 되게 하소서</a:t>
            </a:r>
            <a:r>
              <a:rPr lang="en-US" altLang="ko-KR" sz="4400" dirty="0"/>
              <a:t>. </a:t>
            </a:r>
          </a:p>
          <a:p>
            <a:pPr marL="742950" indent="-742950" fontAlgn="base">
              <a:buAutoNum type="arabicPeriod"/>
            </a:pPr>
            <a:endParaRPr lang="en-US" altLang="ko-KR" sz="4400" dirty="0"/>
          </a:p>
          <a:p>
            <a:pPr fontAlgn="base"/>
            <a:r>
              <a:rPr lang="en-US" altLang="ko-KR" sz="4400" dirty="0"/>
              <a:t>2. </a:t>
            </a:r>
            <a:r>
              <a:rPr lang="ko-KR" altLang="en-US" sz="4400" dirty="0"/>
              <a:t>전쟁이 여호와께 속했음을 믿고 </a:t>
            </a:r>
            <a:endParaRPr lang="en-US" altLang="ko-KR" sz="4400" dirty="0"/>
          </a:p>
          <a:p>
            <a:pPr fontAlgn="base"/>
            <a:r>
              <a:rPr lang="en-US" altLang="ko-KR" sz="4400" dirty="0"/>
              <a:t>   </a:t>
            </a:r>
            <a:r>
              <a:rPr lang="ko-KR" altLang="en-US" sz="4400" dirty="0"/>
              <a:t>담대히 나아가게 </a:t>
            </a:r>
            <a:r>
              <a:rPr lang="ko-KR" altLang="en-US" sz="4400" dirty="0" err="1"/>
              <a:t>하옵소서</a:t>
            </a:r>
            <a:r>
              <a:rPr lang="en-US" altLang="ko-KR" sz="4400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sz="96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축도</a:t>
            </a:r>
            <a:br>
              <a:rPr lang="en-US" altLang="ko-KR" sz="80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</a:br>
            <a:endParaRPr lang="ko-KR" altLang="en-US" sz="8000" b="1" dirty="0"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2240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FAB3B9C-4635-B9CF-2DE8-82365DAD1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2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소망은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소망은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소망은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007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소망만은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항상 이기네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3882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사랑은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사랑은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사랑은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8146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>
                <a:latin typeface="HY헤드라인M" panose="02030600000101010101" pitchFamily="18" charset="-127"/>
                <a:ea typeface="HY헤드라인M" panose="02030600000101010101" pitchFamily="18" charset="-127"/>
              </a:rPr>
              <a:t>사랑만은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항상 이기네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263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541</Words>
  <Application>Microsoft Office PowerPoint</Application>
  <PresentationFormat>와이드스크린</PresentationFormat>
  <Paragraphs>223</Paragraphs>
  <Slides>53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53</vt:i4>
      </vt:variant>
    </vt:vector>
  </HeadingPairs>
  <TitlesOfParts>
    <vt:vector size="62" baseType="lpstr">
      <vt:lpstr>HY견고딕</vt:lpstr>
      <vt:lpstr>HY엽서M</vt:lpstr>
      <vt:lpstr>HY헤드라인M</vt:lpstr>
      <vt:lpstr>나눔스퀘어 ExtraBold</vt:lpstr>
      <vt:lpstr>다음_Regular</vt:lpstr>
      <vt:lpstr>맑은 고딕</vt:lpstr>
      <vt:lpstr>Arial</vt:lpstr>
      <vt:lpstr>Office 테마</vt:lpstr>
      <vt:lpstr>1_Office 테마</vt:lpstr>
      <vt:lpstr>PowerPoint 프레젠테이션</vt:lpstr>
      <vt:lpstr>&lt;승리는 내 것일세&gt;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&lt;위대하고 강하신 주님&gt;</vt:lpstr>
      <vt:lpstr>PowerPoint 프레젠테이션</vt:lpstr>
      <vt:lpstr>PowerPoint 프레젠테이션</vt:lpstr>
      <vt:lpstr>PowerPoint 프레젠테이션</vt:lpstr>
      <vt:lpstr>&lt;찬양이 언제나 넘치면&gt;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&lt;주님 되신 참 포도나무&gt;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기도 공 동 기 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성경봉독 사무엘상 17:41-49</vt:lpstr>
      <vt:lpstr>사무엘상 17:41-49</vt:lpstr>
      <vt:lpstr>사무엘상 17:41-49</vt:lpstr>
      <vt:lpstr>사무엘상 17:41-49</vt:lpstr>
      <vt:lpstr>사무엘상 17:41-49</vt:lpstr>
      <vt:lpstr>사무엘상 17:41-49</vt:lpstr>
      <vt:lpstr>사무엘상 17:41-49</vt:lpstr>
      <vt:lpstr>PowerPoint 프레젠테이션</vt:lpstr>
      <vt:lpstr>말씀 믿음, 승리함 금윤선 목사</vt:lpstr>
      <vt:lpstr>PowerPoint 프레젠테이션</vt:lpstr>
      <vt:lpstr>축도 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&lt;주와 같이 길 가는 것&gt;</dc:title>
  <dc:creator>정성훈</dc:creator>
  <cp:lastModifiedBy>윤선 금</cp:lastModifiedBy>
  <cp:revision>1093</cp:revision>
  <dcterms:created xsi:type="dcterms:W3CDTF">2020-02-06T07:47:44Z</dcterms:created>
  <dcterms:modified xsi:type="dcterms:W3CDTF">2026-02-27T22:08:24Z</dcterms:modified>
  <cp:version/>
</cp:coreProperties>
</file>