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429" r:id="rId1"/>
    <p:sldMasterId id="2147484430" r:id="rId2"/>
  </p:sldMasterIdLst>
  <p:notesMasterIdLst>
    <p:notesMasterId r:id="rId3"/>
  </p:notesMasterIdLst>
  <p:sldIdLst>
    <p:sldId id="1818" r:id="rId4"/>
    <p:sldId id="3552" r:id="rId5"/>
    <p:sldId id="3553" r:id="rId6"/>
    <p:sldId id="3554" r:id="rId7"/>
    <p:sldId id="3555" r:id="rId8"/>
    <p:sldId id="3172" r:id="rId9"/>
    <p:sldId id="3556" r:id="rId10"/>
    <p:sldId id="3557" r:id="rId11"/>
    <p:sldId id="3558" r:id="rId12"/>
    <p:sldId id="3177" r:id="rId13"/>
    <p:sldId id="3559" r:id="rId14"/>
    <p:sldId id="3560" r:id="rId15"/>
    <p:sldId id="3561" r:id="rId16"/>
    <p:sldId id="3562" r:id="rId17"/>
    <p:sldId id="3183" r:id="rId18"/>
    <p:sldId id="3563" r:id="rId19"/>
    <p:sldId id="3564" r:id="rId20"/>
    <p:sldId id="3565" r:id="rId21"/>
    <p:sldId id="3566" r:id="rId22"/>
    <p:sldId id="3567" r:id="rId23"/>
    <p:sldId id="3568" r:id="rId24"/>
    <p:sldId id="3569" r:id="rId25"/>
    <p:sldId id="3570" r:id="rId26"/>
    <p:sldId id="3571" r:id="rId27"/>
    <p:sldId id="3572" r:id="rId28"/>
    <p:sldId id="3573" r:id="rId29"/>
    <p:sldId id="3574" r:id="rId30"/>
    <p:sldId id="3575" r:id="rId31"/>
    <p:sldId id="3576" r:id="rId32"/>
    <p:sldId id="3577" r:id="rId33"/>
    <p:sldId id="3578" r:id="rId34"/>
    <p:sldId id="3579" r:id="rId35"/>
    <p:sldId id="3580" r:id="rId36"/>
    <p:sldId id="3581" r:id="rId37"/>
    <p:sldId id="3582" r:id="rId38"/>
    <p:sldId id="3201" r:id="rId39"/>
    <p:sldId id="3202" r:id="rId40"/>
    <p:sldId id="3583" r:id="rId41"/>
    <p:sldId id="3584" r:id="rId42"/>
    <p:sldId id="3208" r:id="rId43"/>
    <p:sldId id="3209" r:id="rId44"/>
    <p:sldId id="3210" r:id="rId45"/>
    <p:sldId id="3211" r:id="rId46"/>
    <p:sldId id="3212" r:id="rId47"/>
    <p:sldId id="3213" r:id="rId48"/>
    <p:sldId id="3585" r:id="rId49"/>
  </p:sldIdLst>
  <p:sldSz cx="12192000" cy="6858000"/>
  <p:notesSz cx="10021888" cy="68881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7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>
        <p:guide orient="horz" pos="2159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84" y="258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slide" Target="slides/slide36.xml"  /><Relationship Id="rId4" Type="http://schemas.openxmlformats.org/officeDocument/2006/relationships/slide" Target="slides/slide1.xml"  /><Relationship Id="rId40" Type="http://schemas.openxmlformats.org/officeDocument/2006/relationships/slide" Target="slides/slide37.xml"  /><Relationship Id="rId41" Type="http://schemas.openxmlformats.org/officeDocument/2006/relationships/slide" Target="slides/slide38.xml"  /><Relationship Id="rId42" Type="http://schemas.openxmlformats.org/officeDocument/2006/relationships/slide" Target="slides/slide39.xml"  /><Relationship Id="rId43" Type="http://schemas.openxmlformats.org/officeDocument/2006/relationships/slide" Target="slides/slide40.xml"  /><Relationship Id="rId44" Type="http://schemas.openxmlformats.org/officeDocument/2006/relationships/slide" Target="slides/slide41.xml"  /><Relationship Id="rId45" Type="http://schemas.openxmlformats.org/officeDocument/2006/relationships/slide" Target="slides/slide42.xml"  /><Relationship Id="rId46" Type="http://schemas.openxmlformats.org/officeDocument/2006/relationships/slide" Target="slides/slide43.xml"  /><Relationship Id="rId47" Type="http://schemas.openxmlformats.org/officeDocument/2006/relationships/slide" Target="slides/slide44.xml"  /><Relationship Id="rId48" Type="http://schemas.openxmlformats.org/officeDocument/2006/relationships/slide" Target="slides/slide45.xml"  /><Relationship Id="rId49" Type="http://schemas.openxmlformats.org/officeDocument/2006/relationships/slide" Target="slides/slide46.xml"  /><Relationship Id="rId5" Type="http://schemas.openxmlformats.org/officeDocument/2006/relationships/slide" Target="slides/slide2.xml"  /><Relationship Id="rId50" Type="http://schemas.openxmlformats.org/officeDocument/2006/relationships/presProps" Target="presProps.xml"  /><Relationship Id="rId51" Type="http://schemas.openxmlformats.org/officeDocument/2006/relationships/viewProps" Target="viewProps.xml"  /><Relationship Id="rId52" Type="http://schemas.openxmlformats.org/officeDocument/2006/relationships/theme" Target="theme/theme1.xml"  /><Relationship Id="rId53" Type="http://schemas.openxmlformats.org/officeDocument/2006/relationships/tableStyles" Target="tableStyles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16F3534-E22C-4E5C-8429-1ED1AB263E39}" type="datetime1">
              <a:rPr lang="ko-KR" altLang="en-US"/>
              <a:pPr lvl="0">
                <a:defRPr/>
              </a:pPr>
              <a:t>2026-07-31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8462" cy="27130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F6BFC71-33BC-4C82-973C-8F61DC8BA7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png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9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04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2F85309B-F695-4480-17EA-C3AE1C161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933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1pPr>
            <a:lvl2pPr marL="4572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2pPr>
            <a:lvl3pPr marL="9144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3pPr>
            <a:lvl4pPr marL="13716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4pPr>
            <a:lvl5pPr marL="18288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B4AD00B4-D8D2-B4A9-8D08-B6FCF9F2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33450"/>
            <a:ext cx="12192000" cy="59245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5400" b="1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918358806"/>
      </p:ext>
    </p:extLst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CBB0D6-C168-48D4-85AE-7B52C5F6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06177-4EA3-4200-BD57-E8769DF7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5E8766-C599-4C3B-8C73-B08FE225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7A340-13C5-416E-B7B6-8AAE86AF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81B6CB-FA85-4D16-8D27-AD523889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23038"/>
      </p:ext>
    </p:extLst>
  </p:cSld>
  <p:clrMapOvr>
    <a:masterClrMapping/>
  </p:clrMapOvr>
</p:sldLayout>
</file>

<file path=ppt/slideLayouts/slideLayout1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58975"/>
            <a:ext cx="12192000" cy="1470025"/>
          </a:xfrm>
        </p:spPr>
        <p:txBody>
          <a:bodyPr anchor="ctr"/>
          <a:lstStyle>
            <a:lvl1pPr>
              <a:lnSpc>
                <a:spcPct val="150000"/>
              </a:lnSpc>
              <a:defRPr sz="66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64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4800" y="1600201"/>
            <a:ext cx="11582400" cy="498316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None/>
              <a:defRPr sz="4800" b="1"/>
            </a:lvl1pPr>
            <a:lvl2pPr marL="609569" indent="0">
              <a:buNone/>
              <a:defRPr sz="4800" b="1"/>
            </a:lvl2pPr>
            <a:lvl3pPr marL="1219139" indent="0">
              <a:buNone/>
              <a:defRPr sz="4800" b="1"/>
            </a:lvl3pPr>
            <a:lvl4pPr marL="1828709" indent="0">
              <a:buNone/>
              <a:defRPr sz="4800" b="1"/>
            </a:lvl4pPr>
            <a:lvl5pPr marL="2438279" indent="0">
              <a:buNone/>
              <a:defRPr sz="4800" b="1"/>
            </a:lvl5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및 내용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304800" y="1485900"/>
            <a:ext cx="11601450" cy="497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/>
            </a:lvl1pPr>
          </a:lstStyle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F8B3D528-FF62-4D88-BA0C-B11865633E7D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EDD3B60D-4D3A-4213-9334-91D0FD1E19FE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슬라이드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/>
            </a:pPr>
            <a:r>
              <a:rPr lang="ko-KR" altLang="en-US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2ED23582-DDE6-4305-9062-592051E69BCC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CFA58761-C2C3-4972-B88C-1C9B1351EE0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A51E7B1-6C66-BC71-5BC5-91AD37418F19}"/>
              </a:ext>
            </a:extLst>
          </p:cNvPr>
          <p:cNvGrpSpPr/>
          <p:nvPr userDrawn="1"/>
        </p:nvGrpSpPr>
        <p:grpSpPr>
          <a:xfrm>
            <a:off x="0" y="0"/>
            <a:ext cx="12192000" cy="6857998"/>
            <a:chOff x="0" y="176168"/>
            <a:chExt cx="12192000" cy="668183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9E714CF-7B88-E061-9F46-E353245BF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69"/>
            <a:stretch/>
          </p:blipFill>
          <p:spPr>
            <a:xfrm>
              <a:off x="0" y="176168"/>
              <a:ext cx="12192000" cy="66818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FF28E84-0BCE-40BF-7FF6-DA45698F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8" t="8909" r="76342" b="84731"/>
            <a:stretch/>
          </p:blipFill>
          <p:spPr>
            <a:xfrm>
              <a:off x="2986481" y="619823"/>
              <a:ext cx="1191237" cy="43622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551991-031F-5FBC-CB49-4D7173C0D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8" t="9154" r="65882" b="84486"/>
            <a:stretch/>
          </p:blipFill>
          <p:spPr>
            <a:xfrm>
              <a:off x="1637251" y="627996"/>
              <a:ext cx="1191237" cy="43622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E7E5FB-3988-E42A-3E16-58EC9497B8DC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대한민국이 복음으로 충만하여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영광을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하나님의 뜻을 따라 나라를 이끌어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국민과 소통하며 자유와 평화를 진전시키게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모든 분야에 믿음의 일꾼들이 세워져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다스림이 드러나게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갈등과 분열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부정과 부패를 복음으로 치유하사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사랑과 일치와 공의가 넘치게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C0F39AC-ADFF-EDDB-BA9C-DD77F5AD2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88E37-635E-1974-0DDA-01CF42B62BB0}"/>
              </a:ext>
            </a:extLst>
          </p:cNvPr>
          <p:cNvSpPr txBox="1"/>
          <p:nvPr userDrawn="1"/>
        </p:nvSpPr>
        <p:spPr>
          <a:xfrm>
            <a:off x="881073" y="1220755"/>
            <a:ext cx="1131092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지하 교회 성도들의 눈물의 기도를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들으사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신변을 보호해 주시고 신앙의 자유를 허락해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주민들과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탈북민들에게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복음이 전해져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새 생명을 누리며 풍성한 삶을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우상화로 물든 땅을 십자가의 보혈로 치유하사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가난과 억눌림에서 벗어나 복된 땅이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인권탄압을 버리고 비핵화와 개방으로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자유와 번영의 통일 조국을 준비케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626CF5-2E6A-6654-49C8-232D211F3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14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0D0E33-4ABA-3594-2A2D-6C9B13BE8A57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물질 만능의 시대 속에서 섬김과 나눔을 실천하여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세상과 소통하며 시대의 정신을 이끌게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그리스도를 본받아 거룩함과 사회적 공신력을 회복하여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복음의 능력을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말씀과 기도로 바로 서서 책임을 다하고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목자의 마음으로 영혼을 사랑하며 돌보게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열방에 복음을 전하여 저주를 복으로 바꾸게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선교사들이 생명을 살려내는 기쁨을 날마다 체험케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0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68A8E3-0117-ECCF-A94F-C1A10C3F1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5" r="-79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52000-CF5B-61B0-664F-600EEB9F3A71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신앙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성숙한 성도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칭찬받는 교회가 되어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크고 놀라운 은혜를 날마다 전하게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위임목사가 영적 능력과 강건함으로 교회를 이끌게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제직들이 충성함으로 풍성한 열매를 맺게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다음 세대에 복 주사 성숙과 성장을 이루게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동일 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CM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을 통해 교회의 일꾼이 양육되게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함께 예배함으로 은혜로운 교회를 세워가게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귀래동산과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창촌동산에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하나님의 뜻이 이뤄지게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4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부부가 사랑과 존중으로 돕는 배필이 되어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어려움을 극복하는 성숙한 가정이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선물로 주신 자녀들을 말씀과 기도로 양육하여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세상을 변화시키는 지도자로 키워가게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자녀들을 유혹과 불의와 위험에서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지켜주시고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취업과 배우자 선택의 문을 열어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방황하는 자녀들을 긍휼히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여기사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하나님이 만드신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참 좋은 자신을 발견하여 바로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2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신혼부부들에게 잉태의 복을 주시고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가정을 이루어 은총의 통로가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6.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부모들에게 영육의 강건함을 주사 장수의 복을 누리며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믿음을 유산으로 물려주게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7.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온 세대가 함께 예배할 때마다 은혜를 내리시고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일에 복을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더하소서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2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6B022CC-E5FB-044F-132D-7DD51D88B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309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804BC-6EA9-9623-1FC7-12BC56EE37C0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1. 365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암송과 감사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가정예배를 통해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말씀의 보화를 나누고 따르게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질병과 고난에 처한 교우들에게 치유와 회복의 은총을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베풀어 새로운 소망과 승리의 기쁨을 누리게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삶의 자리마다 하나님의 지혜와 능력이 넘쳐나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교회를 세워가게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사업장마다 재물 얻을 능력을 더하여 번영하게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 나라를 위하여 쓰임 받게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D7F4DC-5AF1-06A0-076B-3F19E252C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r="3324" b="1455"/>
          <a:stretch/>
        </p:blipFill>
        <p:spPr>
          <a:xfrm>
            <a:off x="0" y="0"/>
            <a:ext cx="12192000" cy="6876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0F2DF-E64D-959C-5338-5893FDDB5411}"/>
              </a:ext>
            </a:extLst>
          </p:cNvPr>
          <p:cNvSpPr txBox="1"/>
          <p:nvPr userDrawn="1"/>
        </p:nvSpPr>
        <p:spPr>
          <a:xfrm>
            <a:off x="881073" y="1220755"/>
            <a:ext cx="11310927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예배에 힘써 능력 있는 삶을 살아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기쁨과 영광이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몸과 마음을 주시고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성령 충만함으로 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주신 복을 나누어 주님을 나타내게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환경과 여건에 절망하지 않고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소망과 인내로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감사와 찬양의 삶을 살아 간증이 넘치게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믿음과 삶이 하나 되어 선한 영향력을 끼치며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복의 통로가 되어 변화를 주도하게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은혜롭게 섬김으로 교회를 든든히 세우는 일꾼이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958645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slideLayout" Target="../slideLayouts/slideLayout14.xml"  /><Relationship Id="rId3" Type="http://schemas.openxmlformats.org/officeDocument/2006/relationships/slideLayout" Target="../slideLayouts/slideLayout15.xml"  /><Relationship Id="rId4" Type="http://schemas.openxmlformats.org/officeDocument/2006/relationships/slideLayout" Target="../slideLayouts/slideLayout16.xml"  /><Relationship Id="rId5" Type="http://schemas.openxmlformats.org/officeDocument/2006/relationships/slideLayout" Target="../slideLayouts/slideLayout17.xml"  /><Relationship Id="rId6" Type="http://schemas.openxmlformats.org/officeDocument/2006/relationships/slideLayout" Target="../slideLayouts/slideLayout18.xml"  /><Relationship Id="rId7" Type="http://schemas.openxmlformats.org/officeDocument/2006/relationships/theme" Target="../theme/theme2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  <p:sldLayoutId id="2147484412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1_Office 테마">
    <p:bg>
      <p:bgPr shadeToTitle="0">
        <a:gradFill flip="none" rotWithShape="1">
          <a:gsLst>
            <a:gs pos="100000">
              <a:schemeClr val="bg1"/>
            </a:gs>
            <a:gs pos="16000">
              <a:srgbClr val="00b0f0"/>
            </a:gs>
          </a:gsLst>
          <a:path path="circle">
            <a:fillToRect l="50000" t="-80000" r="50000" b="180000"/>
          </a:path>
          <a:tileRect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13" r:id="rId1"/>
    <p:sldLayoutId id="2147484414" r:id="rId2"/>
    <p:sldLayoutId id="2147484415" r:id="rId3"/>
    <p:sldLayoutId id="2147484416" r:id="rId4"/>
    <p:sldLayoutId id="2147484417" r:id="rId5"/>
    <p:sldLayoutId id="2147484418" r:id="rId6"/>
  </p:sldLayoutIdLst>
  <p:transition xmlns:mc="http://schemas.openxmlformats.org/markup-compatibility/2006" xmlns:hp="http://schemas.haansoft.com/office/presentation/8.0" mc:Ignorable="hp" hp:hslDur="500"/>
  <p:txStyles>
    <p:titleStyle>
      <a:lvl1pPr algn="ctr" defTabSz="1219139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219139" rtl="0" eaLnBrk="1" latinLnBrk="1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1219139" rtl="0" eaLnBrk="1" latinLnBrk="1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1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1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.jpeg"  /><Relationship Id="rId3" Type="http://schemas.openxmlformats.org/officeDocument/2006/relationships/image" Target="../media/image10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1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2.png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3.png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4.png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5.png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6.png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7.png"  /><Relationship Id="rId3" Type="http://schemas.openxmlformats.org/officeDocument/2006/relationships/image" Target="../media/image18.png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8.xml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6.xml"  /><Relationship Id="rId2" Type="http://schemas.openxmlformats.org/officeDocument/2006/relationships/image" Target="../media/image19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8180" t="12390" r="13970" b="14170"/>
          <a:stretch>
            <a:fillRect/>
          </a:stretch>
        </p:blipFill>
        <p:spPr>
          <a:xfrm rot="20748312">
            <a:off x="-89066" y="226349"/>
            <a:ext cx="3353564" cy="2236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62479"/>
            <a:ext cx="12192000" cy="90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2026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년 </a:t>
            </a:r>
            <a:r>
              <a:rPr lang="en-US" altLang="ko-KR" sz="5400" b="1">
                <a:solidFill>
                  <a:srgbClr val="6aa343"/>
                </a:solidFill>
                <a:latin typeface="나눔스퀘어 ExtraBold"/>
                <a:ea typeface="나눔스퀘어 ExtraBold"/>
              </a:rPr>
              <a:t>8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월 </a:t>
            </a: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일</a:t>
            </a:r>
            <a:endParaRPr kumimoji="0" lang="ko-KR" altLang="en-US" sz="5400" b="1" i="0" u="none" strike="noStrike" kern="1200" cap="none" spc="0" normalizeH="0" baseline="0">
              <a:solidFill>
                <a:srgbClr val="6aa343"/>
              </a:solidFill>
              <a:latin typeface="나눔스퀘어 ExtraBold"/>
              <a:ea typeface="나눔스퀘어 ExtraBold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8180" t="12390" r="13970" b="14170"/>
          <a:stretch>
            <a:fillRect/>
          </a:stretch>
        </p:blipFill>
        <p:spPr>
          <a:xfrm rot="9763708">
            <a:off x="8831254" y="4406691"/>
            <a:ext cx="3353564" cy="2236194"/>
          </a:xfrm>
          <a:prstGeom prst="rect">
            <a:avLst/>
          </a:prstGeom>
        </p:spPr>
      </p:pic>
      <p:sp>
        <p:nvSpPr>
          <p:cNvPr id="3" name="내용 개체 틀 2"/>
          <p:cNvSpPr txBox="1"/>
          <p:nvPr/>
        </p:nvSpPr>
        <p:spPr>
          <a:xfrm>
            <a:off x="1" y="1901032"/>
            <a:ext cx="12192000" cy="305593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1500" b="1" i="0" u="none" strike="noStrike" kern="1200" cap="none" spc="0" normalizeH="0" baseline="0">
                <a:solidFill>
                  <a:srgbClr val="61953d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어르신부 예배</a:t>
            </a:r>
            <a:endParaRPr kumimoji="0" lang="en-US" altLang="ko-KR" sz="11500" b="1" i="0" u="none" strike="noStrike" kern="1200" cap="none" spc="0" normalizeH="0" baseline="0">
              <a:solidFill>
                <a:srgbClr val="61953d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사막에 샘이 넘쳐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200">
                <a:latin typeface="HY헤드라인M"/>
                <a:ea typeface="HY헤드라인M"/>
              </a:rPr>
              <a:t>1. </a:t>
            </a:r>
            <a:r>
              <a:rPr lang="ko-KR" altLang="en-US" sz="6200">
                <a:latin typeface="HY헤드라인M"/>
                <a:ea typeface="HY헤드라인M"/>
              </a:rPr>
              <a:t>사막에 샘이 넘쳐 흐르리라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사막에 꽃이 피어 향내 나리라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주님이 다스리는 그나라가 되면은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사막이 꽃동산 되리</a:t>
            </a:r>
            <a:endParaRPr lang="en-US" altLang="ko-KR" sz="62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사자들이 어린양과 뛰놀고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어린이들 함께 뒹구는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참사랑과 기쁨의 그 나라가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이제 속히 오리라</a:t>
            </a:r>
            <a:endParaRPr lang="en-US" altLang="ko-KR" sz="62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200">
                <a:latin typeface="HY헤드라인M"/>
                <a:ea typeface="HY헤드라인M"/>
              </a:rPr>
              <a:t>2. </a:t>
            </a:r>
            <a:r>
              <a:rPr lang="ko-KR" altLang="en-US" sz="6200">
                <a:latin typeface="HY헤드라인M"/>
                <a:ea typeface="HY헤드라인M"/>
              </a:rPr>
              <a:t>사막에 숲이 우거지리라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사막에 예쁜 새들 노래하리라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주님이 다스리는 그나라가 되면은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사막이 낙원되리라</a:t>
            </a:r>
            <a:endParaRPr lang="en-US" altLang="ko-KR" sz="62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독사 굴에 어린이가 손 넣고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장난쳐도 물지않는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참사랑과 기쁨의 그 나라가</a:t>
            </a:r>
            <a:endParaRPr lang="ko-KR" altLang="en-US" sz="6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200">
                <a:latin typeface="HY헤드라인M"/>
                <a:ea typeface="HY헤드라인M"/>
              </a:rPr>
              <a:t>이제 속히 오리라</a:t>
            </a:r>
            <a:endParaRPr lang="en-US" altLang="ko-KR" sz="62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찬양이 언제나 넘치면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</a:t>
            </a:r>
            <a:r>
              <a:rPr lang="ko-KR" altLang="en-US" sz="6500">
                <a:latin typeface="HY헤드라인M"/>
                <a:ea typeface="HY헤드라인M"/>
              </a:rPr>
              <a:t> 찬양이 언제나 넘치면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은혜로 얼굴이 환해요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성령의 충만한 모습을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서로가 느껴요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손뼉 치면서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소리 외치며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두 손을 들고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주님을 찬양해요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</a:t>
            </a:r>
            <a:r>
              <a:rPr lang="ko-KR" altLang="en-US" sz="6500">
                <a:latin typeface="HY헤드라인M"/>
                <a:ea typeface="HY헤드라인M"/>
              </a:rPr>
              <a:t> 감사가 언제나 넘치면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은혜로 얼굴이 환해요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성령의 충만한 모습을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서로가 느껴요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눈을 들어 산을 보니</a:t>
            </a:r>
            <a:r>
              <a:rPr lang="en-US" altLang="ko-KR">
                <a:latin typeface="HY엽서M"/>
                <a:ea typeface="HY엽서M"/>
              </a:rPr>
              <a:t>, </a:t>
            </a:r>
            <a:r>
              <a:rPr lang="ko-KR" altLang="en-US">
                <a:latin typeface="HY엽서M"/>
                <a:ea typeface="HY엽서M"/>
              </a:rPr>
              <a:t>찬송가 </a:t>
            </a:r>
            <a:r>
              <a:rPr lang="en-US" altLang="ko-KR">
                <a:latin typeface="HY엽서M"/>
                <a:ea typeface="HY엽서M"/>
              </a:rPr>
              <a:t>383</a:t>
            </a:r>
            <a:r>
              <a:rPr lang="ko-KR" altLang="en-US">
                <a:latin typeface="HY엽서M"/>
                <a:ea typeface="HY엽서M"/>
              </a:rPr>
              <a:t>장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(1) </a:t>
            </a:r>
            <a:r>
              <a:rPr lang="ko-KR" altLang="en-US" sz="6500">
                <a:latin typeface="HY헤드라인M"/>
                <a:ea typeface="HY헤드라인M"/>
              </a:rPr>
              <a:t>눈을 들어 산을 보니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도움 어디서 오나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천지 지은 주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나를 도와 주시네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손뼉 치면서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소리 외치며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두 손을 들고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주님을 찬양해요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</a:t>
            </a:r>
            <a:r>
              <a:rPr lang="ko-KR" altLang="en-US" sz="6500">
                <a:latin typeface="HY헤드라인M"/>
                <a:ea typeface="HY헤드라인M"/>
              </a:rPr>
              <a:t> 사랑이 언제나 넘치면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은혜로 얼굴이 환해요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성령의 충만한 모습을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서로가 느껴요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손뼉 치면서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소리 외치며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두 손을 들고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주님을 찬양해요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4.</a:t>
            </a:r>
            <a:r>
              <a:rPr lang="ko-KR" altLang="en-US" sz="6500">
                <a:latin typeface="HY헤드라인M"/>
                <a:ea typeface="HY헤드라인M"/>
              </a:rPr>
              <a:t> 기도가 언제나 넘치면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은혜로 얼굴이 환해요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성령의 충만한 모습을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서로가 느껴요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손뼉 치면서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소리 외치며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 할렐루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두 손을 들고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주님을 찬양해요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기도</a:t>
            </a:r>
            <a:br>
              <a:rPr lang="ko-KR" altLang="en-US"/>
            </a:br>
            <a:r>
              <a:rPr lang="ko-KR" altLang="en-US"/>
              <a:t>공동 기도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rcRect l="2150" t="5730" r="2850" b="115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발이 실족 않게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주가 깨어 지키며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택한 백성 항상 지켜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길이 보호 하시네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텍스트, 스크린샷, 폰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rcRect t="3000" r="3580" b="334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, 번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, 번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rcRect t="194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, 번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rcRect t="3160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, 번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143567" y="6406556"/>
            <a:ext cx="4048433" cy="4514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성경봉독</a:t>
            </a:r>
            <a:br>
              <a:rPr lang="en-US" altLang="ko-KR"/>
            </a:br>
            <a:r>
              <a:rPr lang="ko-KR" altLang="en-US"/>
              <a:t>누가복음 8:5-8, 15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누가복음 </a:t>
            </a:r>
            <a:r>
              <a:rPr lang="en-US" altLang="ko-KR"/>
              <a:t>8:5-8,</a:t>
            </a:r>
            <a:r>
              <a:rPr lang="ko-KR" altLang="en-US"/>
              <a:t> </a:t>
            </a:r>
            <a:r>
              <a:rPr lang="en-US" altLang="ko-KR"/>
              <a:t>15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r>
              <a:rPr lang="ko-KR" altLang="en-US" sz="4500" spc="-300"/>
              <a:t>씨를 뿌리는 자가 그 씨를 뿌리러 나가서 뿌릴새 더러는 길 가에 떨어지매 밟히며 공중의 새들이 먹어버렸고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r>
              <a:rPr lang="ko-KR" altLang="en-US" sz="4500" spc="-300"/>
              <a:t>더러는 바위 위에 떨어지매 싹이 났다가 습기가 없으므로 말랐고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누가복음 </a:t>
            </a:r>
            <a:r>
              <a:rPr lang="en-US" altLang="ko-KR"/>
              <a:t>8:5-8,</a:t>
            </a:r>
            <a:r>
              <a:rPr lang="ko-KR" altLang="en-US"/>
              <a:t> </a:t>
            </a:r>
            <a:r>
              <a:rPr lang="en-US" altLang="ko-KR"/>
              <a:t>15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r>
              <a:rPr lang="ko-KR" altLang="en-US" sz="4500" spc="-300"/>
              <a:t>더러는 가시떨기 속에 떨어지매 가시가 함께 자라서 기운을 막았고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r>
              <a:rPr lang="ko-KR" altLang="en-US" sz="4500" spc="-300"/>
              <a:t>더러는 좋은 땅에 떨어지매 나서 백 배의 결실을 하였느니라 이 말씀을 하시고 외치시되 들을 귀 있는 자는 들을지어다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누가복음 </a:t>
            </a:r>
            <a:r>
              <a:rPr lang="en-US" altLang="ko-KR"/>
              <a:t>8:5-8,</a:t>
            </a:r>
            <a:r>
              <a:rPr lang="ko-KR" altLang="en-US"/>
              <a:t> </a:t>
            </a:r>
            <a:r>
              <a:rPr lang="en-US" altLang="ko-KR"/>
              <a:t>15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5"/>
              <a:defRPr/>
            </a:pPr>
            <a:r>
              <a:rPr lang="ko-KR" altLang="en-US" sz="4500" spc="-300"/>
              <a:t>좋은 땅에 있다는 것은 착하고 좋은 마음으로 말씀을 듣고 지키어 인내로 결실하는 자니라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(2)</a:t>
            </a:r>
            <a:r>
              <a:rPr lang="ko-KR" altLang="en-US" sz="6500">
                <a:latin typeface="HY헤드라인M"/>
                <a:ea typeface="HY헤드라인M"/>
              </a:rPr>
              <a:t>도우시는 하나님이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네게 그늘 되시니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낮의 해와 밤의 달이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너를 상치 않겠네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6400" b="1" spc="-150">
                <a:latin typeface="맑은 고딕"/>
                <a:ea typeface="맑은 고딕"/>
                <a:cs typeface="함초롬돋움"/>
              </a:rPr>
              <a:t>말씀</a:t>
            </a:r>
            <a:br>
              <a:rPr lang="en-US" altLang="ko-KR" sz="96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9600" b="1" spc="-150">
                <a:latin typeface="맑은 고딕"/>
                <a:ea typeface="맑은 고딕"/>
                <a:cs typeface="함초롬돋움"/>
              </a:rPr>
              <a:t>백 배의 열매</a:t>
            </a:r>
            <a:br>
              <a:rPr lang="ko-KR" altLang="en-US" sz="75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7500" b="1" spc="-150">
                <a:latin typeface="맑은 고딕"/>
                <a:ea typeface="맑은 고딕"/>
                <a:cs typeface="함초롬돋움"/>
              </a:rPr>
              <a:t>이진섭 목사</a:t>
            </a:r>
            <a:endParaRPr lang="ko-KR" altLang="en-US" sz="7500" b="1" spc="-150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1334125" y="1504950"/>
            <a:ext cx="10450044" cy="3924300"/>
          </a:xfrm>
        </p:spPr>
        <p:txBody>
          <a:bodyPr/>
          <a:lstStyle/>
          <a:p>
            <a:pPr marL="742950" indent="-742950">
              <a:buAutoNum type="arabicPeriod"/>
              <a:defRPr/>
            </a:pPr>
            <a:r>
              <a:rPr lang="ko-KR" altLang="en-US" sz="4400"/>
              <a:t>우리의 남은 날이 인내로 좋은 땅이 되어 백 배의 열매를 맺게 하소서</a:t>
            </a:r>
            <a:endParaRPr lang="ko-KR" altLang="en-US" sz="4400"/>
          </a:p>
          <a:p>
            <a:pPr marL="742950" indent="-742950">
              <a:buAutoNum type="arabicPeriod"/>
              <a:defRPr/>
            </a:pPr>
            <a:endParaRPr lang="ko-KR" altLang="en-US" sz="4400"/>
          </a:p>
          <a:p>
            <a:pPr marL="742950" indent="-742950">
              <a:buAutoNum type="arabicPeriod"/>
              <a:defRPr/>
            </a:pPr>
            <a:r>
              <a:rPr lang="ko-KR" altLang="en-US" sz="4400"/>
              <a:t>오늘까지 지켜 주신 은혜에 감사하며 남은 생애도 주님만 붙들게 하소서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9600" b="1">
                <a:latin typeface="맑은 고딕"/>
                <a:ea typeface="맑은 고딕"/>
                <a:cs typeface="함초롬돋움"/>
              </a:rPr>
              <a:t>축도</a:t>
            </a:r>
            <a:br>
              <a:rPr lang="en-US" altLang="ko-KR" sz="8000" b="1">
                <a:latin typeface="맑은 고딕"/>
                <a:ea typeface="맑은 고딕"/>
                <a:cs typeface="함초롬돋움"/>
              </a:rPr>
            </a:br>
            <a:endParaRPr lang="ko-KR" altLang="en-US" sz="8000" b="1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870978" y="1499937"/>
            <a:ext cx="10450044" cy="54783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하늘에 계신 우리 아버지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이름을 거룩하게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나라가 오게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뜻이 하늘에서와 같이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땅에서도 이루어지게 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오늘 우리에게 일용할 양식을 주시고</a:t>
            </a:r>
            <a:endParaRPr lang="ko-KR" altLang="en-US" sz="4400"/>
          </a:p>
          <a:p>
            <a:pPr marL="0" indent="0" algn="ctr">
              <a:buNone/>
              <a:defRPr/>
            </a:pP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25334" y="1566111"/>
            <a:ext cx="10941332" cy="507732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우리가 우리에게 잘못한 사람을 용서하여 준 것 같이 우리 죄를 용서하여 주시고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우리를 시험에 빠지지 않게 하시고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악에서 구하소서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나라와 권능과 영광이 영원히 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것입니다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/>
          <a:srcRect b="4016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네게 화를 주지 않고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혼을 보호 하시며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너의 출입 지금부터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영영 인도 하시리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위대하고 강하신 주님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위대하고 강하신 주님</a:t>
            </a:r>
            <a:endParaRPr lang="ko-KR" altLang="en-US" sz="54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우리 주 하나님</a:t>
            </a:r>
            <a:endParaRPr lang="ko-KR" altLang="en-US" sz="54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위대하고 강하신 주님</a:t>
            </a:r>
            <a:endParaRPr lang="ko-KR" altLang="en-US" sz="54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우리 주 하나님</a:t>
            </a:r>
            <a:endParaRPr lang="en-US" altLang="ko-KR" sz="54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깃발을 높이 들고 흔들며</a:t>
            </a:r>
            <a:endParaRPr lang="ko-KR" altLang="en-US" sz="54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왕께 찬양해</a:t>
            </a:r>
            <a:endParaRPr lang="en-US" altLang="ko-KR" sz="54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위대하고 강하신 주님</a:t>
            </a:r>
            <a:endParaRPr lang="ko-KR" altLang="en-US" sz="54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우리 주 하나님</a:t>
            </a:r>
            <a:endParaRPr lang="ko-KR" altLang="en-US" sz="54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위대하고 강하신 주님</a:t>
            </a:r>
            <a:endParaRPr lang="ko-KR" altLang="en-US" sz="54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우리 주 하나님</a:t>
            </a:r>
            <a:endParaRPr lang="en-US" altLang="ko-KR" sz="54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>
            <a:lumMod val="85000"/>
            <a:alpha val="89800"/>
          </a:schemeClr>
        </a:solidFill>
        <a:ln>
          <a:noFill/>
        </a:ln>
        <a:effectLst>
          <a:softEdge rad="31750"/>
        </a:effectLst>
      </a:spPr>
      <a:bodyPr>
        <a:noAutofit/>
      </a:bodyPr>
      <a:lstStyle>
        <a:defPPr marL="914400" indent="-914400" algn="l" defTabSz="1219170">
          <a:buAutoNum type="arabicPeriod"/>
          <a:defRPr sz="5400" b="1" spc="-150" dirty="0">
            <a:solidFill>
              <a:srgbClr val="000000"/>
            </a:solidFill>
            <a:latin typeface="굴림"/>
            <a:ea typeface="굴림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362</ep:Words>
  <ep:PresentationFormat>와이드스크린</ep:PresentationFormat>
  <ep:Paragraphs>123</ep:Paragraphs>
  <ep:Slides>46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46</vt:i4>
      </vt:variant>
    </vt:vector>
  </ep:HeadingPairs>
  <ep:TitlesOfParts>
    <vt:vector size="48" baseType="lpstr">
      <vt:lpstr>Office 테마</vt:lpstr>
      <vt:lpstr>1_Office 테마</vt:lpstr>
      <vt:lpstr>슬라이드 1</vt:lpstr>
      <vt:lpstr>&lt;눈을 들어 산을 보니, 찬송가 383장&gt;</vt:lpstr>
      <vt:lpstr>슬라이드 3</vt:lpstr>
      <vt:lpstr>슬라이드 4</vt:lpstr>
      <vt:lpstr>슬라이드 5</vt:lpstr>
      <vt:lpstr>슬라이드 6</vt:lpstr>
      <vt:lpstr>&lt;위대하고 강하신 주님&gt;</vt:lpstr>
      <vt:lpstr>슬라이드 8</vt:lpstr>
      <vt:lpstr>슬라이드 9</vt:lpstr>
      <vt:lpstr>슬라이드 10</vt:lpstr>
      <vt:lpstr>&lt;사막에 샘이 넘쳐&gt;</vt:lpstr>
      <vt:lpstr>슬라이드 12</vt:lpstr>
      <vt:lpstr>슬라이드 13</vt:lpstr>
      <vt:lpstr>슬라이드 14</vt:lpstr>
      <vt:lpstr>슬라이드 15</vt:lpstr>
      <vt:lpstr>&lt;찬양이 언제나 넘치면&gt;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기도 공동 기도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성경봉독 누가복음 8:5-8, 15</vt:lpstr>
      <vt:lpstr>누가복음 8:5-8, 15</vt:lpstr>
      <vt:lpstr>누가복음 8:5-8, 15</vt:lpstr>
      <vt:lpstr>누가복음 8:5-8, 15</vt:lpstr>
      <vt:lpstr>슬라이드 40</vt:lpstr>
      <vt:lpstr>말씀 백 배의 열매 이진섭 목사</vt:lpstr>
      <vt:lpstr>슬라이드 42</vt:lpstr>
      <vt:lpstr>축도</vt:lpstr>
      <vt:lpstr>슬라이드 44</vt:lpstr>
      <vt:lpstr>슬라이드 45</vt:lpstr>
      <vt:lpstr>슬라이드 46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2020-02-06T07:47:44.000</dcterms:created>
  <dc:creator>정성훈</dc:creator>
  <cp:lastModifiedBy>tlsth</cp:lastModifiedBy>
  <dcterms:modified xsi:type="dcterms:W3CDTF">2026-07-31T08:13:24.721</dcterms:modified>
  <cp:revision>1156</cp:revision>
  <dc:title>&lt;주와 같이 길 가는 것&gt;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