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494" r:id="rId5"/>
    <p:sldId id="3495" r:id="rId6"/>
    <p:sldId id="3496" r:id="rId7"/>
    <p:sldId id="3497" r:id="rId8"/>
    <p:sldId id="3498" r:id="rId9"/>
    <p:sldId id="3499" r:id="rId10"/>
    <p:sldId id="3172" r:id="rId11"/>
    <p:sldId id="3500" r:id="rId12"/>
    <p:sldId id="3501" r:id="rId13"/>
    <p:sldId id="3177" r:id="rId14"/>
    <p:sldId id="3502" r:id="rId15"/>
    <p:sldId id="3503" r:id="rId16"/>
    <p:sldId id="3504" r:id="rId17"/>
    <p:sldId id="3505" r:id="rId18"/>
    <p:sldId id="3506" r:id="rId19"/>
    <p:sldId id="3507" r:id="rId20"/>
    <p:sldId id="3508" r:id="rId21"/>
    <p:sldId id="3509" r:id="rId22"/>
    <p:sldId id="3183" r:id="rId23"/>
    <p:sldId id="3510" r:id="rId24"/>
    <p:sldId id="3511" r:id="rId25"/>
    <p:sldId id="3512" r:id="rId26"/>
    <p:sldId id="3513" r:id="rId27"/>
    <p:sldId id="3456" r:id="rId28"/>
    <p:sldId id="3201" r:id="rId29"/>
    <p:sldId id="3202" r:id="rId30"/>
    <p:sldId id="3514" r:id="rId31"/>
    <p:sldId id="3515" r:id="rId32"/>
    <p:sldId id="3516" r:id="rId33"/>
    <p:sldId id="3517" r:id="rId34"/>
    <p:sldId id="3518" r:id="rId35"/>
    <p:sldId id="3519" r:id="rId36"/>
    <p:sldId id="3520" r:id="rId37"/>
    <p:sldId id="3521" r:id="rId38"/>
    <p:sldId id="3208" r:id="rId39"/>
    <p:sldId id="3209" r:id="rId40"/>
    <p:sldId id="3210" r:id="rId41"/>
    <p:sldId id="3211" r:id="rId42"/>
    <p:sldId id="3212" r:id="rId43"/>
    <p:sldId id="3213" r:id="rId44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presProps" Target="presProps.xml"  /><Relationship Id="rId46" Type="http://schemas.openxmlformats.org/officeDocument/2006/relationships/viewProps" Target="viewProps.xml"  /><Relationship Id="rId47" Type="http://schemas.openxmlformats.org/officeDocument/2006/relationships/theme" Target="theme/theme1.xml"  /><Relationship Id="rId48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19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맘열고 주님앞에 기뻐해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맘열고 주님앞에 기뻐해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맘열고 주님앞에 기뻐해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주님은 우리왕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이 날은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지으신 주의 날일세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기뻐하며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즐거워하세 즐거워하세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주의 날일세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날일세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모든 죄 사함 받은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기뻐하며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즐거워하세 즐거워하세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주의 날일세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날일세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주님이 부활하신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기뻐하며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즐거워하세 즐거워하세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주의 날일세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날일세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</a:t>
            </a:r>
            <a:r>
              <a:rPr lang="ko-KR" altLang="en-US" sz="6500">
                <a:latin typeface="HY헤드라인M"/>
                <a:ea typeface="HY헤드라인M"/>
              </a:rPr>
              <a:t> 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성령님께서 임하시던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기뻐하며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즐거워하세 즐거워하세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주의 날일세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이 날은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날일세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갈 길을 밝히 보이시니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갈 길을 밝히 보이시니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앞에 빨리 나갑시다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우리를 찾는 구주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곧 오라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아름다운 마음들이 모여서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아름다운 마음들이 모여서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 나누며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사랑해야지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다음에 예수님을 만나면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우린 뭐라 말할까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그때에는 부끄러움 없어야지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윤재섭 권사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그러나 하나님의 말씀이 폐하여진 것 같지 않도다 이스라엘에게서 난 그들이 다 이스라엘이 아니요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또한 아브라함의 씨가 다 그의 자녀가 아니라 오직 이삭으로부터 난 자라야 네 씨라 불리리라 하셨으니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곧 육신의 자녀가 하나님의 자녀가 아니요 오직 약속의 자녀가 씨로 여기심을 받느니라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약속의 말씀은 이것이니 명년 이 때에 내가 이르리니 사라에게 아들이 있으리라 하심이라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r>
              <a:rPr lang="ko-KR" altLang="en-US" sz="4500" spc="-300"/>
              <a:t>그뿐 아니라 또한 리브가가 우리 조상 이삭 한 사람으로 말미암아 임신하였는데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죄악 벗은 우리 영혼은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 뛰며 주를 보겠네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하늘에 계신 주 예수를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영원히 섬기리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그 자식들이 아직 나지도 아니하고 무슨 선이나 악을 행하지 아니한 때에 택하심을 따라 되는 하나님의 뜻이 행위로 말미암지 않고 오직 부르시는 이로 말미암아 서게 하려 하사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리브가에게 이르시되 큰 자가 어린 자를 섬기리라 하셨나니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기록된 바 내가 야곱은 사랑하고 에서는 미워하였다 하심과 같으니라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그런즉 우리가 무슨 말을 하리요 하나님께 불의가 있느냐 그럴 수 없느니라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모세에게 이르시되 내가 긍휼히 여길 자를 긍휼히 여기고 불쌍히 여길 자를 불쌍히 여기리라 하셨으니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그런즉 원하는 자로 말미암음도 아니요 달음박질하는 자로 말미암음도 아니요 오직 긍휼히 여기시는 하나님으로 말미암음이니라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성경이 바로에게 이르시되 내가 이 일을 위하여 너를 세웠으니 곧 너로 말미암아 내 능력을 보이고 내 이름이 온 땅에 전파되게 하려 함이라 하셨으니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9:6-18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r>
              <a:rPr lang="ko-KR" altLang="en-US" sz="4500" spc="-300"/>
              <a:t>그런즉 하나님께서 하고자 하시는 자를 긍휼히 여기시고 하고자 하시는 자를 완악하게 하시느니라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구원의 근거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스스로를 증명하기보다 나를 자녀 삼아주신 하나님의 은혜를 기억하며 살게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포기하지 않으시는 하나님께서 인도해주시는 길을 따라 걷게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우리를 오라 하시는 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기쁘게 듣고 순종하세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구주를 믿기 지체 말고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속속히 나가세 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죄악 벗은 우리 영혼은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 뛰며 주를 보겠네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하늘에 계신 주 예수를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영원히 섬기리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오늘 여기 계시오니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와서 주의 말씀 듣세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듣기도 하며 생각하니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진리시로다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죄악 벗은 우리 영혼은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 뛰며 주를 보겠네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하늘에 계신 주 예수를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영원히 섬기리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일어나라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일어나라 찬양을 드리라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우릴 구원하신 주께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일어나라 찬양을 드리라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우릴 구원하신 주께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492</ep:Words>
  <ep:PresentationFormat>와이드스크린</ep:PresentationFormat>
  <ep:Paragraphs>128</ep:Paragraphs>
  <ep:Slides>41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41</vt:i4>
      </vt:variant>
    </vt:vector>
  </ep:HeadingPairs>
  <ep:TitlesOfParts>
    <vt:vector size="43" baseType="lpstr">
      <vt:lpstr>Office 테마</vt:lpstr>
      <vt:lpstr>1_Office 테마</vt:lpstr>
      <vt:lpstr>슬라이드 1</vt:lpstr>
      <vt:lpstr>&lt;갈 길을 밝히 보이시니&gt;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&lt;일어나라&gt;</vt:lpstr>
      <vt:lpstr>슬라이드 10</vt:lpstr>
      <vt:lpstr>슬라이드 11</vt:lpstr>
      <vt:lpstr>&lt;이 날은&gt;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&lt;아름다운 마음들이 모여서&gt;</vt:lpstr>
      <vt:lpstr>슬라이드 22</vt:lpstr>
      <vt:lpstr>슬라이드 23</vt:lpstr>
      <vt:lpstr>슬라이드 24</vt:lpstr>
      <vt:lpstr>기도 윤재섭 권사</vt:lpstr>
      <vt:lpstr>성경봉독 로마서 9:6-18</vt:lpstr>
      <vt:lpstr>로마서 9:6-18</vt:lpstr>
      <vt:lpstr>로마서 9:6-18</vt:lpstr>
      <vt:lpstr>로마서 9:6-18</vt:lpstr>
      <vt:lpstr>로마서 9:6-18</vt:lpstr>
      <vt:lpstr>로마서 9:6-18</vt:lpstr>
      <vt:lpstr>로마서 9:6-18</vt:lpstr>
      <vt:lpstr>로마서 9:6-18</vt:lpstr>
      <vt:lpstr>로마서 9:6-18</vt:lpstr>
      <vt:lpstr>로마서 9:6-18</vt:lpstr>
      <vt:lpstr>슬라이드 36</vt:lpstr>
      <vt:lpstr>말씀 구원의 근거 신송연 전도사</vt:lpstr>
      <vt:lpstr>슬라이드 38</vt:lpstr>
      <vt:lpstr>축도</vt:lpstr>
      <vt:lpstr>슬라이드 40</vt:lpstr>
      <vt:lpstr>슬라이드 41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2026-07-16T08:09:09.264</dcterms:modified>
  <cp:revision>1149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