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19" r:id="rId1"/>
    <p:sldMasterId id="2147484420" r:id="rId2"/>
  </p:sldMasterIdLst>
  <p:notesMasterIdLst>
    <p:notesMasterId r:id="rId3"/>
  </p:notesMasterIdLst>
  <p:sldIdLst>
    <p:sldId id="1818" r:id="rId4"/>
    <p:sldId id="3522" r:id="rId5"/>
    <p:sldId id="3523" r:id="rId6"/>
    <p:sldId id="3524" r:id="rId7"/>
    <p:sldId id="3172" r:id="rId8"/>
    <p:sldId id="3525" r:id="rId9"/>
    <p:sldId id="3526" r:id="rId10"/>
    <p:sldId id="3527" r:id="rId11"/>
    <p:sldId id="3528" r:id="rId12"/>
    <p:sldId id="3177" r:id="rId13"/>
    <p:sldId id="3529" r:id="rId14"/>
    <p:sldId id="3530" r:id="rId15"/>
    <p:sldId id="3531" r:id="rId16"/>
    <p:sldId id="3532" r:id="rId17"/>
    <p:sldId id="3533" r:id="rId18"/>
    <p:sldId id="3534" r:id="rId19"/>
    <p:sldId id="3535" r:id="rId20"/>
    <p:sldId id="3536" r:id="rId21"/>
    <p:sldId id="3537" r:id="rId22"/>
    <p:sldId id="3538" r:id="rId23"/>
    <p:sldId id="3183" r:id="rId24"/>
    <p:sldId id="3539" r:id="rId25"/>
    <p:sldId id="3540" r:id="rId26"/>
    <p:sldId id="3541" r:id="rId27"/>
    <p:sldId id="3542" r:id="rId28"/>
    <p:sldId id="3543" r:id="rId29"/>
    <p:sldId id="3544" r:id="rId30"/>
    <p:sldId id="3456" r:id="rId31"/>
    <p:sldId id="3201" r:id="rId32"/>
    <p:sldId id="3202" r:id="rId33"/>
    <p:sldId id="3545" r:id="rId34"/>
    <p:sldId id="3546" r:id="rId35"/>
    <p:sldId id="3547" r:id="rId36"/>
    <p:sldId id="3548" r:id="rId37"/>
    <p:sldId id="3549" r:id="rId38"/>
    <p:sldId id="3550" r:id="rId39"/>
    <p:sldId id="3551" r:id="rId40"/>
    <p:sldId id="3208" r:id="rId41"/>
    <p:sldId id="3209" r:id="rId42"/>
    <p:sldId id="3210" r:id="rId43"/>
    <p:sldId id="3211" r:id="rId44"/>
    <p:sldId id="3212" r:id="rId45"/>
    <p:sldId id="3213" r:id="rId46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slide" Target="slides/slide42.xml"  /><Relationship Id="rId46" Type="http://schemas.openxmlformats.org/officeDocument/2006/relationships/slide" Target="slides/slide43.xml"  /><Relationship Id="rId47" Type="http://schemas.openxmlformats.org/officeDocument/2006/relationships/presProps" Target="presProps.xml"  /><Relationship Id="rId48" Type="http://schemas.openxmlformats.org/officeDocument/2006/relationships/viewProps" Target="viewProps.xml"  /><Relationship Id="rId49" Type="http://schemas.openxmlformats.org/officeDocument/2006/relationships/theme" Target="theme/theme1.xml"  /><Relationship Id="rId5" Type="http://schemas.openxmlformats.org/officeDocument/2006/relationships/slide" Target="slides/slide2.xml"  /><Relationship Id="rId50" Type="http://schemas.openxmlformats.org/officeDocument/2006/relationships/tableStyles" Target="tableStyles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2026-07-22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7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오</a:t>
            </a:r>
            <a:r>
              <a:rPr lang="en-US" altLang="ko-KR">
                <a:latin typeface="HY엽서M"/>
                <a:ea typeface="HY엽서M"/>
              </a:rPr>
              <a:t>! </a:t>
            </a:r>
            <a:r>
              <a:rPr lang="ko-KR" altLang="en-US">
                <a:latin typeface="HY엽서M"/>
                <a:ea typeface="HY엽서M"/>
              </a:rPr>
              <a:t>이 기쁨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앞뒤 동산에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꽃은 피었고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맘속에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웃음 꽃 피었네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높은 하늘에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종달새 우짖고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맘속에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기쁜 노래 있네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4. </a:t>
            </a: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친구여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즐겁게 노래해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친구여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즐겁게 노래해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5. </a:t>
            </a: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즐겁게 찬양해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즐겁게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목마른 사슴이 시냇물 찾듯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000">
                <a:latin typeface="HY헤드라인M"/>
                <a:ea typeface="HY헤드라인M"/>
              </a:rPr>
              <a:t>목마른 사슴이 시냇물 찾듯</a:t>
            </a: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000">
                <a:latin typeface="HY헤드라인M"/>
                <a:ea typeface="HY헤드라인M"/>
              </a:rPr>
              <a:t>나의 주님 이 죄인을 찾으셨도다</a:t>
            </a: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000">
                <a:latin typeface="HY헤드라인M"/>
                <a:ea typeface="HY헤드라인M"/>
              </a:rPr>
              <a:t>양을 위해 생명 바친 목자의 수고</a:t>
            </a: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000">
                <a:latin typeface="HY헤드라인M"/>
                <a:ea typeface="HY헤드라인M"/>
              </a:rPr>
              <a:t>그 사랑을 잠시라도 잊지 말지라</a:t>
            </a:r>
            <a:endParaRPr lang="en-US" altLang="ko-KR" sz="60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예수님이 좋은 걸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세상에 어떤 것도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바꿀 수 없네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날 위해 십자가를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지신 예수님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예수님은 내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주님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예수님은 내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주님 사랑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세상에 어떤 것도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비길 수 없네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예수님은 내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영원한 사랑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나순희 권사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9:19-29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000">
                <a:latin typeface="HY헤드라인M"/>
                <a:ea typeface="HY헤드라인M"/>
              </a:rPr>
              <a:t>험산준령 헤매이는 어린양 찾아</a:t>
            </a: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000">
                <a:latin typeface="HY헤드라인M"/>
                <a:ea typeface="HY헤드라인M"/>
              </a:rPr>
              <a:t>우리 주님 산 가시에 찔리셨도다</a:t>
            </a: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000">
                <a:latin typeface="HY헤드라인M"/>
                <a:ea typeface="HY헤드라인M"/>
              </a:rPr>
              <a:t>양을 위해 생명 바친 목자의 수고</a:t>
            </a: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000">
                <a:latin typeface="HY헤드라인M"/>
                <a:ea typeface="HY헤드라인M"/>
              </a:rPr>
              <a:t>그 사랑을 잠시라도 잊지 말지라</a:t>
            </a:r>
            <a:endParaRPr lang="en-US" altLang="ko-KR" sz="60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9:19-29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r>
              <a:rPr lang="ko-KR" altLang="en-US" sz="4500" spc="-300"/>
              <a:t>혹 네가 내게 말하기를 그러면 하나님이 어찌하여 허물하시느냐 누가 그 뜻을 대적하느냐 하리니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9:19-29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r>
              <a:rPr lang="ko-KR" altLang="en-US" sz="4500" spc="-300"/>
              <a:t>이 사람아 네가 누구이기에 감히 하나님께 반문하느냐 지음을 받은 물건이 지은 자에게 어찌 나를 이같이 만들었느냐 말하겠느냐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9:19-29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r>
              <a:rPr lang="ko-KR" altLang="en-US" sz="4500" spc="-300"/>
              <a:t>토기장이가 진흙 한 덩이로 하나는 귀히 쓸 그릇을 하나는 천히 쓸 그릇을 만들 권한이 없느냐</a:t>
            </a: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9:19-29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r>
              <a:rPr lang="ko-KR" altLang="en-US" sz="4500" spc="-300"/>
              <a:t>만일 하나님이 그의 진노를 보이시고 그의 능력을 알게 하고자 하사 멸하기로 준비된 진노의 그릇을 오래 참으심으로 관용하시고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9:19-29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3"/>
              <a:defRPr/>
            </a:pPr>
            <a:r>
              <a:rPr lang="ko-KR" altLang="en-US" sz="4500" spc="-300"/>
              <a:t>또한 영광 받기로 예비하신 바 긍휼의 그릇에 대하여 그 영광의 풍성함을 알게 하고자 하셨을지라도 무슨 말을 하리요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3"/>
              <a:defRPr/>
            </a:pPr>
            <a:r>
              <a:rPr lang="ko-KR" altLang="en-US" sz="4500" spc="-300"/>
              <a:t>이 그릇은 우리니 곧 유대인 중에서뿐 아니라 이방인 중에서도 부르신 자니라</a:t>
            </a: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9:19-29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r>
              <a:rPr lang="ko-KR" altLang="en-US" sz="4500" spc="-300"/>
              <a:t>호세아의 글에도 이르기를 내가 내 백성 아닌 자를 내 백성이라, 사랑하지 아니한 자를 사랑한 자라 부르리라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r>
              <a:rPr lang="ko-KR" altLang="en-US" sz="4500" spc="-300"/>
              <a:t>너희는 내 백성이 아니라 한 그곳에서 그들이 살아계신 하나님의 아들이라 일컬음을 받으리라 함과 같으니라</a:t>
            </a: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9:19-29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7"/>
              <a:defRPr/>
            </a:pPr>
            <a:r>
              <a:rPr lang="ko-KR" altLang="en-US" sz="4500" spc="-300"/>
              <a:t>또 이사야가 이스라엘에 관하여 외치되 이스라엘 자손들의 수가 비록 바다의 모래 같을지라도 남은 자만 구원을 받으리니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7"/>
              <a:defRPr/>
            </a:pPr>
            <a:r>
              <a:rPr lang="ko-KR" altLang="en-US" sz="4500" spc="-300"/>
              <a:t>주께서 땅 위에서 그 말씀을 이루고 속히 시행하리라 하셨느니라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7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9:19-29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9"/>
              <a:defRPr/>
            </a:pPr>
            <a:r>
              <a:rPr lang="ko-KR" altLang="en-US" sz="4500" spc="-300"/>
              <a:t>또한 이사야가 미리 말한 바 만일 만군의 주께서 우리에게 씨를 남겨 두지 아니하셨더라면 우리가 소돔과 같이 되고 고모라와 같았으리로다 함과 같으니라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시선 바꾸기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6400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6400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000">
                <a:latin typeface="HY헤드라인M"/>
                <a:ea typeface="HY헤드라인M"/>
              </a:rPr>
              <a:t>양 아흔아홉 마리 그보다 더욱</a:t>
            </a: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000">
                <a:latin typeface="HY헤드라인M"/>
                <a:ea typeface="HY헤드라인M"/>
              </a:rPr>
              <a:t>길 잃은 한마리 양 사랑했도다</a:t>
            </a: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000">
                <a:latin typeface="HY헤드라인M"/>
                <a:ea typeface="HY헤드라인M"/>
              </a:rPr>
              <a:t>양을 위해 생명 바친 목자의 수고</a:t>
            </a: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000">
                <a:latin typeface="HY헤드라인M"/>
                <a:ea typeface="HY헤드라인M"/>
              </a:rPr>
              <a:t>그 사랑을 잠시라도 잊지 말지라</a:t>
            </a:r>
            <a:endParaRPr lang="en-US" altLang="ko-KR" sz="60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하나님의 주권과 긍휼을 신뢰하며 어떤 상황에서도 원망보다 순종으로 살아가게 하옵소서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남은 자로 세우신 사명을 기억하며 가족와 이웃에게 담대히 복음 전하는 삶을 살게 하옵소서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해 뜨는 데부터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해 뜨는 데부터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해 지는 데까지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이름 찬양 받으리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해 뜨는 데부터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해 지는 데까지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이름 찬양 받으리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랄랄라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여호와의 모든 종들아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이름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이제부터 영원까지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이름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찬송할지어다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467</ep:Words>
  <ep:PresentationFormat>와이드스크린</ep:PresentationFormat>
  <ep:Paragraphs>133</ep:Paragraphs>
  <ep:Slides>43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43</vt:i4>
      </vt:variant>
    </vt:vector>
  </ep:HeadingPairs>
  <ep:TitlesOfParts>
    <vt:vector size="45" baseType="lpstr">
      <vt:lpstr>Office 테마</vt:lpstr>
      <vt:lpstr>1_Office 테마</vt:lpstr>
      <vt:lpstr>슬라이드 1</vt:lpstr>
      <vt:lpstr>&lt;목마른 사슴이 시냇물 찾듯&gt;</vt:lpstr>
      <vt:lpstr>슬라이드 3</vt:lpstr>
      <vt:lpstr>슬라이드 4</vt:lpstr>
      <vt:lpstr>슬라이드 5</vt:lpstr>
      <vt:lpstr>&lt;해 뜨는 데부터&gt;</vt:lpstr>
      <vt:lpstr>슬라이드 7</vt:lpstr>
      <vt:lpstr>슬라이드 8</vt:lpstr>
      <vt:lpstr>슬라이드 9</vt:lpstr>
      <vt:lpstr>슬라이드 10</vt:lpstr>
      <vt:lpstr>&lt;오! 이 기쁨&gt;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&lt;예수님이 좋은 걸&gt;</vt:lpstr>
      <vt:lpstr>슬라이드 23</vt:lpstr>
      <vt:lpstr>슬라이드 24</vt:lpstr>
      <vt:lpstr>슬라이드 25</vt:lpstr>
      <vt:lpstr>슬라이드 26</vt:lpstr>
      <vt:lpstr>슬라이드 27</vt:lpstr>
      <vt:lpstr>기도 나순희 권사</vt:lpstr>
      <vt:lpstr>성경봉독 로마서 9:19-29</vt:lpstr>
      <vt:lpstr>로마서 9:19-29</vt:lpstr>
      <vt:lpstr>로마서 9:19-29</vt:lpstr>
      <vt:lpstr>로마서 9:19-29</vt:lpstr>
      <vt:lpstr>로마서 9:19-29</vt:lpstr>
      <vt:lpstr>로마서 9:19-29</vt:lpstr>
      <vt:lpstr>로마서 9:19-29</vt:lpstr>
      <vt:lpstr>로마서 9:19-29</vt:lpstr>
      <vt:lpstr>로마서 9:19-29</vt:lpstr>
      <vt:lpstr>슬라이드 38</vt:lpstr>
      <vt:lpstr>말씀 시선 바꾸기 신송연 전도사</vt:lpstr>
      <vt:lpstr>슬라이드 40</vt:lpstr>
      <vt:lpstr>축도</vt:lpstr>
      <vt:lpstr>슬라이드 42</vt:lpstr>
      <vt:lpstr>슬라이드 43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2026-07-22T08:27:16.404</dcterms:modified>
  <cp:revision>1150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