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19" r:id="rId1"/>
    <p:sldMasterId id="2147484420" r:id="rId2"/>
  </p:sldMasterIdLst>
  <p:notesMasterIdLst>
    <p:notesMasterId r:id="rId3"/>
  </p:notesMasterIdLst>
  <p:sldIdLst>
    <p:sldId id="1818" r:id="rId4"/>
    <p:sldId id="3469" r:id="rId5"/>
    <p:sldId id="3470" r:id="rId6"/>
    <p:sldId id="3471" r:id="rId7"/>
    <p:sldId id="3472" r:id="rId8"/>
    <p:sldId id="3172" r:id="rId9"/>
    <p:sldId id="3473" r:id="rId10"/>
    <p:sldId id="3474" r:id="rId11"/>
    <p:sldId id="3475" r:id="rId12"/>
    <p:sldId id="3177" r:id="rId13"/>
    <p:sldId id="3476" r:id="rId14"/>
    <p:sldId id="3477" r:id="rId15"/>
    <p:sldId id="3478" r:id="rId16"/>
    <p:sldId id="3479" r:id="rId17"/>
    <p:sldId id="3480" r:id="rId18"/>
    <p:sldId id="3481" r:id="rId19"/>
    <p:sldId id="3183" r:id="rId20"/>
    <p:sldId id="3482" r:id="rId21"/>
    <p:sldId id="3483" r:id="rId22"/>
    <p:sldId id="3484" r:id="rId23"/>
    <p:sldId id="3485" r:id="rId24"/>
    <p:sldId id="3486" r:id="rId25"/>
    <p:sldId id="3487" r:id="rId26"/>
    <p:sldId id="3456" r:id="rId27"/>
    <p:sldId id="3201" r:id="rId28"/>
    <p:sldId id="3202" r:id="rId29"/>
    <p:sldId id="3488" r:id="rId30"/>
    <p:sldId id="3489" r:id="rId31"/>
    <p:sldId id="3490" r:id="rId32"/>
    <p:sldId id="3491" r:id="rId33"/>
    <p:sldId id="3492" r:id="rId34"/>
    <p:sldId id="3493" r:id="rId35"/>
    <p:sldId id="3208" r:id="rId36"/>
    <p:sldId id="3209" r:id="rId37"/>
    <p:sldId id="3210" r:id="rId38"/>
    <p:sldId id="3211" r:id="rId39"/>
    <p:sldId id="3212" r:id="rId40"/>
    <p:sldId id="3213" r:id="rId41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8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presProps" Target="presProps.xml"  /><Relationship Id="rId43" Type="http://schemas.openxmlformats.org/officeDocument/2006/relationships/viewProps" Target="viewProps.xml"  /><Relationship Id="rId44" Type="http://schemas.openxmlformats.org/officeDocument/2006/relationships/theme" Target="theme/theme1.xml"  /><Relationship Id="rId45" Type="http://schemas.openxmlformats.org/officeDocument/2006/relationships/tableStyles" Target="tableStyles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2026-07-13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7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12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할 수 있다 하신 이는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할 수 있다 하신 이는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능력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의심 말라 하시고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물결 위 걸으라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믿음만이 믿음만이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능력이라 하시네 </a:t>
            </a:r>
            <a:r>
              <a:rPr lang="en-US" altLang="ko-KR" sz="6500">
                <a:latin typeface="HY헤드라인M"/>
                <a:ea typeface="HY헤드라인M"/>
              </a:rPr>
              <a:t>(X2)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할 수 있다 하신 이는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능력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latin typeface="HY헤드라인M"/>
                <a:ea typeface="HY헤드라인M"/>
              </a:rPr>
              <a:t>바라보시고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 준다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사랑만이 사랑만이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능력이라 하시네 </a:t>
            </a:r>
            <a:r>
              <a:rPr lang="en-US" altLang="ko-KR" sz="6500">
                <a:latin typeface="HY헤드라인M"/>
                <a:ea typeface="HY헤드라인M"/>
              </a:rPr>
              <a:t>(X2)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할 수 있다 하신 이는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능력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주저말라 하시고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십자가를 지라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희생만이 희생만이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능력이라 하시네 </a:t>
            </a:r>
            <a:r>
              <a:rPr lang="en-US" altLang="ko-KR" sz="6500">
                <a:latin typeface="HY헤드라인M"/>
                <a:ea typeface="HY헤드라인M"/>
              </a:rPr>
              <a:t>(X2)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하나님을 아버지라 부르는 자는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하나님을 아버지라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부르는 자는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많이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뜨겁게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사랑하면은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크게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하나님이 세상을 이처럼 사랑하사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하나님이 세상을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이처럼 사랑하사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독생자를 주셨으니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예수님을 구주라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부르는 자는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많이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뜨겁게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사랑하면은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크게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성령님의 인도를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구하는 자는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많이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뜨겁게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사랑하면은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크게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최창호 안수집사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8:31-39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8:31-39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1"/>
              <a:defRPr/>
            </a:pPr>
            <a:r>
              <a:rPr lang="ko-KR" altLang="en-US" sz="4500" spc="-300"/>
              <a:t>그런즉 이 일에 대하여 우리가 무슨 말 하리요 만일 하나님이 우리를 위하시면 누가 우리를 대적하리요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1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8:31-39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2"/>
              <a:defRPr/>
            </a:pPr>
            <a:r>
              <a:rPr lang="ko-KR" altLang="en-US" sz="4500" spc="-300"/>
              <a:t>자기 아들을 아끼지 아니하시고 우리 모든 사람을 위하여 내주신 이가 어찌 그 아들과 함께 모든 것을 우리에게 주시지 아니하겠느냐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2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8:31-39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3"/>
              <a:defRPr/>
            </a:pPr>
            <a:r>
              <a:rPr lang="ko-KR" altLang="en-US" sz="4500" spc="-300"/>
              <a:t>누가 능히 하나님께서 택하신 자들을 고발하리요 의롭다 하신 이는 하나님이시니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3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8:31-39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4"/>
              <a:defRPr/>
            </a:pPr>
            <a:r>
              <a:rPr lang="ko-KR" altLang="en-US" sz="4500" spc="-300"/>
              <a:t>누가 정죄하리요 죽으실 뿐 아니라 다시 살아나신 이는 그리스도 예수시니 그는 하나님 우편에 계신 자요 우리를 위하여 간구하시는 자시니라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4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누구든지 예수 믿으면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멸망하지 않고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영생을 얻으리라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영생을 얻으리라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8:31-39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5"/>
              <a:defRPr/>
            </a:pPr>
            <a:r>
              <a:rPr lang="ko-KR" altLang="en-US" sz="4500" spc="-300"/>
              <a:t>누가 우리를 그리스도의 사랑에서 끊으리요 환난이나 곤고나 박해나 기근이나 적신이나 위험이나 칼이랴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5"/>
              <a:defRPr/>
            </a:pPr>
            <a:r>
              <a:rPr lang="ko-KR" altLang="en-US" sz="4500" spc="-300"/>
              <a:t>기록된 바 우리가 종일 주를 위하여 죽임을 당하게 되며 도살 당할 양 같이 여김을 받았나이다 함과 같으니라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5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8:31-39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7"/>
              <a:defRPr/>
            </a:pPr>
            <a:r>
              <a:rPr lang="ko-KR" altLang="en-US" sz="4500" spc="-300"/>
              <a:t>그러나 이 모든 일에 우리를 사랑하시는 이로 말미암아 우리가 넉넉히 이기느니라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7"/>
              <a:defRPr/>
            </a:pPr>
            <a:r>
              <a:rPr lang="ko-KR" altLang="en-US" sz="4500" spc="-300"/>
              <a:t>내가 확신하노니 사망이나 생명이나 천사들이나 권세자들이나 현재 일이나 장래 일이나 능력이나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7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8:31-39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9"/>
              <a:defRPr/>
            </a:pPr>
            <a:r>
              <a:rPr lang="ko-KR" altLang="en-US" sz="4500" spc="-300"/>
              <a:t>높음이나 깊음이나 다른 어떤 피조물이라도 우리를 우리 주 그리스도 예수 안에 있는 하나님의 사랑에서 끊을 수 없으리라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9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온전한 내 편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하나님의 변함없는 사랑을 확신하며  믿음으로 살아가게 하옵소서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우리를 끝까지 붙드시는 주님을 의지하며 감사와 평안 가운데 승리하는 삶을 살게 하옵소서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주 예수를 믿으라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그리하면 너와 네 집이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구원을 얻으리라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누구든지 예수 믿으면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멸망하지 않고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구원을 얻으리라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요한복음 </a:t>
            </a:r>
            <a:r>
              <a:rPr lang="en-US" altLang="ko-KR" sz="6500">
                <a:latin typeface="HY헤드라인M"/>
                <a:ea typeface="HY헤드라인M"/>
              </a:rPr>
              <a:t>3</a:t>
            </a:r>
            <a:r>
              <a:rPr lang="ko-KR" altLang="en-US" sz="6500">
                <a:latin typeface="HY헤드라인M"/>
                <a:ea typeface="HY헤드라인M"/>
              </a:rPr>
              <a:t>장</a:t>
            </a:r>
            <a:r>
              <a:rPr lang="en-US" altLang="ko-KR" sz="6500">
                <a:latin typeface="HY헤드라인M"/>
                <a:ea typeface="HY헤드라인M"/>
              </a:rPr>
              <a:t>16</a:t>
            </a:r>
            <a:r>
              <a:rPr lang="ko-KR" altLang="en-US" sz="6500">
                <a:latin typeface="HY헤드라인M"/>
                <a:ea typeface="HY헤드라인M"/>
              </a:rPr>
              <a:t>절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주 예수를 찬양합시다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예수를 찬양합시다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무거운 짐 벗네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무거운 짐 벗네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예수를 찬양합시다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r>
              <a:rPr lang="ko-KR" altLang="en-US" sz="6500">
                <a:latin typeface="HY헤드라인M"/>
                <a:ea typeface="HY헤드라인M"/>
              </a:rPr>
              <a:t> 나의 가장 기쁜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해 피 데 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해 피 데 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 오시네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해 피 데 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해 피 데 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나의 가장 기쁜 날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411</ep:Words>
  <ep:PresentationFormat>와이드스크린</ep:PresentationFormat>
  <ep:Paragraphs>115</ep:Paragraphs>
  <ep:Slides>38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38</vt:i4>
      </vt:variant>
    </vt:vector>
  </ep:HeadingPairs>
  <ep:TitlesOfParts>
    <vt:vector size="40" baseType="lpstr">
      <vt:lpstr>Office 테마</vt:lpstr>
      <vt:lpstr>1_Office 테마</vt:lpstr>
      <vt:lpstr>슬라이드 1</vt:lpstr>
      <vt:lpstr>&lt;하나님이 세상을 이처럼 사랑하사&gt;</vt:lpstr>
      <vt:lpstr>슬라이드 3</vt:lpstr>
      <vt:lpstr>슬라이드 4</vt:lpstr>
      <vt:lpstr>슬라이드 5</vt:lpstr>
      <vt:lpstr>슬라이드 6</vt:lpstr>
      <vt:lpstr>&lt;주 예수를 찬양합시다&gt;</vt:lpstr>
      <vt:lpstr>슬라이드 8</vt:lpstr>
      <vt:lpstr>슬라이드 9</vt:lpstr>
      <vt:lpstr>슬라이드 10</vt:lpstr>
      <vt:lpstr>&lt;할 수 있다 하신 이는&gt;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&lt;하나님을 아버지라 부르는 자는&gt;</vt:lpstr>
      <vt:lpstr>슬라이드 19</vt:lpstr>
      <vt:lpstr>슬라이드 20</vt:lpstr>
      <vt:lpstr>슬라이드 21</vt:lpstr>
      <vt:lpstr>슬라이드 22</vt:lpstr>
      <vt:lpstr>슬라이드 23</vt:lpstr>
      <vt:lpstr>기도 최창호 안수집사</vt:lpstr>
      <vt:lpstr>성경봉독 로마서 8:31-39</vt:lpstr>
      <vt:lpstr>로마서 8:31-39</vt:lpstr>
      <vt:lpstr>로마서 8:31-39</vt:lpstr>
      <vt:lpstr>로마서 8:31-39</vt:lpstr>
      <vt:lpstr>로마서 8:31-39</vt:lpstr>
      <vt:lpstr>로마서 8:31-39</vt:lpstr>
      <vt:lpstr>로마서 8:31-39</vt:lpstr>
      <vt:lpstr>로마서 8:31-39</vt:lpstr>
      <vt:lpstr>슬라이드 33</vt:lpstr>
      <vt:lpstr>말씀 온전한 내 편 신송연 전도사</vt:lpstr>
      <vt:lpstr>슬라이드 35</vt:lpstr>
      <vt:lpstr>축도</vt:lpstr>
      <vt:lpstr>슬라이드 37</vt:lpstr>
      <vt:lpstr>슬라이드 38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2026-07-12T23:51:15.157</dcterms:modified>
  <cp:revision>1148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