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19" r:id="rId1"/>
    <p:sldMasterId id="2147484420" r:id="rId2"/>
  </p:sldMasterIdLst>
  <p:notesMasterIdLst>
    <p:notesMasterId r:id="rId3"/>
  </p:notesMasterIdLst>
  <p:sldIdLst>
    <p:sldId id="1818" r:id="rId4"/>
    <p:sldId id="3654" r:id="rId5"/>
    <p:sldId id="3655" r:id="rId6"/>
    <p:sldId id="3656" r:id="rId7"/>
    <p:sldId id="3657" r:id="rId8"/>
    <p:sldId id="3658" r:id="rId9"/>
    <p:sldId id="3659" r:id="rId10"/>
    <p:sldId id="3172" r:id="rId11"/>
    <p:sldId id="3660" r:id="rId12"/>
    <p:sldId id="3661" r:id="rId13"/>
    <p:sldId id="3662" r:id="rId14"/>
    <p:sldId id="3663" r:id="rId15"/>
    <p:sldId id="3664" r:id="rId16"/>
    <p:sldId id="3665" r:id="rId17"/>
    <p:sldId id="3177" r:id="rId18"/>
    <p:sldId id="3666" r:id="rId19"/>
    <p:sldId id="3667" r:id="rId20"/>
    <p:sldId id="3668" r:id="rId21"/>
    <p:sldId id="3669" r:id="rId22"/>
    <p:sldId id="3670" r:id="rId23"/>
    <p:sldId id="3671" r:id="rId24"/>
    <p:sldId id="3672" r:id="rId25"/>
    <p:sldId id="3673" r:id="rId26"/>
    <p:sldId id="3674" r:id="rId27"/>
    <p:sldId id="3183" r:id="rId28"/>
    <p:sldId id="3675" r:id="rId29"/>
    <p:sldId id="3676" r:id="rId30"/>
    <p:sldId id="3677" r:id="rId31"/>
    <p:sldId id="3678" r:id="rId32"/>
    <p:sldId id="3679" r:id="rId33"/>
    <p:sldId id="3680" r:id="rId34"/>
    <p:sldId id="3575" r:id="rId35"/>
    <p:sldId id="3201" r:id="rId36"/>
    <p:sldId id="3202" r:id="rId37"/>
    <p:sldId id="3651" r:id="rId38"/>
    <p:sldId id="3652" r:id="rId39"/>
    <p:sldId id="3653" r:id="rId40"/>
    <p:sldId id="3208" r:id="rId41"/>
    <p:sldId id="3209" r:id="rId42"/>
    <p:sldId id="3210" r:id="rId43"/>
    <p:sldId id="3211" r:id="rId44"/>
    <p:sldId id="3212" r:id="rId45"/>
    <p:sldId id="3213" r:id="rId46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slide" Target="slides/slide36.xml"  /><Relationship Id="rId4" Type="http://schemas.openxmlformats.org/officeDocument/2006/relationships/slide" Target="slides/slide1.xml"  /><Relationship Id="rId40" Type="http://schemas.openxmlformats.org/officeDocument/2006/relationships/slide" Target="slides/slide37.xml"  /><Relationship Id="rId41" Type="http://schemas.openxmlformats.org/officeDocument/2006/relationships/slide" Target="slides/slide38.xml"  /><Relationship Id="rId42" Type="http://schemas.openxmlformats.org/officeDocument/2006/relationships/slide" Target="slides/slide39.xml"  /><Relationship Id="rId43" Type="http://schemas.openxmlformats.org/officeDocument/2006/relationships/slide" Target="slides/slide40.xml"  /><Relationship Id="rId44" Type="http://schemas.openxmlformats.org/officeDocument/2006/relationships/slide" Target="slides/slide41.xml"  /><Relationship Id="rId45" Type="http://schemas.openxmlformats.org/officeDocument/2006/relationships/slide" Target="slides/slide42.xml"  /><Relationship Id="rId46" Type="http://schemas.openxmlformats.org/officeDocument/2006/relationships/slide" Target="slides/slide43.xml"  /><Relationship Id="rId47" Type="http://schemas.openxmlformats.org/officeDocument/2006/relationships/presProps" Target="presProps.xml"  /><Relationship Id="rId48" Type="http://schemas.openxmlformats.org/officeDocument/2006/relationships/viewProps" Target="viewProps.xml"  /><Relationship Id="rId49" Type="http://schemas.openxmlformats.org/officeDocument/2006/relationships/theme" Target="theme/theme1.xml"  /><Relationship Id="rId5" Type="http://schemas.openxmlformats.org/officeDocument/2006/relationships/slide" Target="slides/slide2.xml"  /><Relationship Id="rId50" Type="http://schemas.openxmlformats.org/officeDocument/2006/relationships/tableStyles" Target="tableStyles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2026-08-22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3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3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4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4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4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8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23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저기 빛나는 태양을 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또 저기 서 있는 산을 보아라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천지 지으신 우리 여호와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사랑하시니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한 분만으로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만족하겠네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사람을 보며 세상을 볼 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만족함이 없었네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그분을 뵐 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만족하였네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동남풍아 불어라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서북풍아 불어라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100">
                <a:latin typeface="HY헤드라인M"/>
                <a:ea typeface="HY헤드라인M"/>
              </a:rPr>
              <a:t>가시밭의 백합화 예수 향기 날리니</a:t>
            </a:r>
            <a:endParaRPr lang="ko-KR" altLang="en-US" sz="61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아멘</a:t>
            </a:r>
            <a:r>
              <a:rPr lang="en-US" altLang="ko-KR" sz="6500">
                <a:latin typeface="HY헤드라인M"/>
                <a:ea typeface="HY헤드라인M"/>
              </a:rPr>
              <a:t>!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100">
                <a:latin typeface="HY헤드라인M"/>
                <a:ea typeface="HY헤드라인M"/>
              </a:rPr>
              <a:t>가시밭의 백합화 예수 향기 날리니</a:t>
            </a:r>
            <a:endParaRPr lang="ko-KR" altLang="en-US" sz="61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</a:t>
            </a:r>
            <a:r>
              <a:rPr lang="ko-KR" altLang="en-US" sz="6500">
                <a:latin typeface="HY헤드라인M"/>
                <a:ea typeface="HY헤드라인M"/>
              </a:rPr>
              <a:t> 아멘</a:t>
            </a:r>
            <a:r>
              <a:rPr lang="en-US" altLang="ko-KR" sz="6500">
                <a:latin typeface="HY헤드라인M"/>
                <a:ea typeface="HY헤드라인M"/>
              </a:rPr>
              <a:t>!</a:t>
            </a: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</a:t>
            </a:r>
            <a:r>
              <a:rPr lang="en-US" altLang="ko-KR" sz="6500">
                <a:latin typeface="HY헤드라인M"/>
                <a:ea typeface="HY헤드라인M"/>
              </a:rPr>
              <a:t>~ </a:t>
            </a:r>
            <a:r>
              <a:rPr lang="ko-KR" altLang="en-US" sz="6500">
                <a:latin typeface="HY헤드라인M"/>
                <a:ea typeface="HY헤드라인M"/>
              </a:rPr>
              <a:t>아멘</a:t>
            </a:r>
            <a:r>
              <a:rPr lang="en-US" altLang="ko-KR" sz="6500">
                <a:latin typeface="HY헤드라인M"/>
                <a:ea typeface="HY헤드라인M"/>
              </a:rPr>
              <a:t>!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아름다운 이야기가 있네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아름다운 이야기가 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구세주의 사랑 이야기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영광스런 천국 떠난 사람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나와 같은 죄인 구하려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주님의 그 사랑은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정말 놀랍네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놀랍네</a:t>
            </a:r>
            <a:r>
              <a:rPr lang="en-US" altLang="ko-KR" sz="6500">
                <a:latin typeface="HY헤드라인M"/>
                <a:ea typeface="HY헤드라인M"/>
              </a:rPr>
              <a:t>,</a:t>
            </a:r>
            <a:r>
              <a:rPr lang="ko-KR" altLang="en-US" sz="6500">
                <a:latin typeface="HY헤드라인M"/>
                <a:ea typeface="HY헤드라인M"/>
              </a:rPr>
              <a:t> 놀랍네</a:t>
            </a:r>
            <a:r>
              <a:rPr lang="en-US" altLang="ko-KR" sz="6500">
                <a:latin typeface="HY헤드라인M"/>
                <a:ea typeface="HY헤드라인M"/>
              </a:rPr>
              <a:t>,</a:t>
            </a:r>
            <a:r>
              <a:rPr lang="ko-KR" altLang="en-US" sz="6500">
                <a:latin typeface="HY헤드라인M"/>
                <a:ea typeface="HY헤드라인M"/>
              </a:rPr>
              <a:t> 오</a:t>
            </a:r>
            <a:r>
              <a:rPr lang="en-US" altLang="ko-KR" sz="6500">
                <a:latin typeface="HY헤드라인M"/>
                <a:ea typeface="HY헤드라인M"/>
              </a:rPr>
              <a:t>!!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주님의 그 사랑은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정말 놀랍네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위한 그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넓고 넓은 우주 속에 있는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많고 많은 사람들 중에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 받고 보호 받은 이 몸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사랑 받고 산다네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내 주는 반석이시니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내 주는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질병과 고통 없으니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주님의 그 사랑은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정말 놀랍네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놀랍네</a:t>
            </a:r>
            <a:r>
              <a:rPr lang="en-US" altLang="ko-KR" sz="6500">
                <a:latin typeface="HY헤드라인M"/>
                <a:ea typeface="HY헤드라인M"/>
              </a:rPr>
              <a:t>,</a:t>
            </a:r>
            <a:r>
              <a:rPr lang="ko-KR" altLang="en-US" sz="6500">
                <a:latin typeface="HY헤드라인M"/>
                <a:ea typeface="HY헤드라인M"/>
              </a:rPr>
              <a:t> 놀랍네</a:t>
            </a:r>
            <a:r>
              <a:rPr lang="en-US" altLang="ko-KR" sz="6500">
                <a:latin typeface="HY헤드라인M"/>
                <a:ea typeface="HY헤드라인M"/>
              </a:rPr>
              <a:t>,</a:t>
            </a:r>
            <a:r>
              <a:rPr lang="ko-KR" altLang="en-US" sz="6500">
                <a:latin typeface="HY헤드라인M"/>
                <a:ea typeface="HY헤드라인M"/>
              </a:rPr>
              <a:t> 오</a:t>
            </a:r>
            <a:r>
              <a:rPr lang="en-US" altLang="ko-KR" sz="6500">
                <a:latin typeface="HY헤드라인M"/>
                <a:ea typeface="HY헤드라인M"/>
              </a:rPr>
              <a:t>!!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주님의 그 사랑은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정말 놀랍네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위한 그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사람들은 이해할 수 없네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보낸 하나님 사랑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이 사랑이 나를 살게 하네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갈보리의 구속의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주님의 그 사랑은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정말 놀랍네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놀랍네</a:t>
            </a:r>
            <a:r>
              <a:rPr lang="en-US" altLang="ko-KR" sz="6500">
                <a:latin typeface="HY헤드라인M"/>
                <a:ea typeface="HY헤드라인M"/>
              </a:rPr>
              <a:t>,</a:t>
            </a:r>
            <a:r>
              <a:rPr lang="ko-KR" altLang="en-US" sz="6500">
                <a:latin typeface="HY헤드라인M"/>
                <a:ea typeface="HY헤드라인M"/>
              </a:rPr>
              <a:t> 놀랍네</a:t>
            </a:r>
            <a:r>
              <a:rPr lang="en-US" altLang="ko-KR" sz="6500">
                <a:latin typeface="HY헤드라인M"/>
                <a:ea typeface="HY헤드라인M"/>
              </a:rPr>
              <a:t>,</a:t>
            </a:r>
            <a:r>
              <a:rPr lang="ko-KR" altLang="en-US" sz="6500">
                <a:latin typeface="HY헤드라인M"/>
                <a:ea typeface="HY헤드라인M"/>
              </a:rPr>
              <a:t> 오</a:t>
            </a:r>
            <a:r>
              <a:rPr lang="en-US" altLang="ko-KR" sz="6500">
                <a:latin typeface="HY헤드라인M"/>
                <a:ea typeface="HY헤드라인M"/>
              </a:rPr>
              <a:t>!!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주님의 그 사랑은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정말 놀랍네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위한 그 사랑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하나님을 아버지라 부르는 자는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하나님을 아버지라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부르는 자는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많이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뜨겁게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사랑하면은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크게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예수님을 구주라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부르는 자는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많이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뜨겁게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사랑하면은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크게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성령님의 인도를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구하는 자는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많이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뜨겁게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사랑하면은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좋은 일이 있으리라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크게 있으리라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장명순 권사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2405814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10:16-21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10:16-21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r>
              <a:rPr lang="ko-KR" altLang="en-US" sz="4500" spc="-300"/>
              <a:t>그러나 그들이 다 복음을 순종하지 아니하였도다 이사야가 이르되 주여 우리가 전한 것을 누가 믿었나이까 하였으니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r>
              <a:rPr lang="ko-KR" altLang="en-US" sz="4500" spc="-300"/>
              <a:t>그러므로 믿음은 들음에서 나며 들음은 그리스도의 말씀으로 말미암았느니라 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10:16-21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8"/>
              <a:defRPr/>
            </a:pPr>
            <a:r>
              <a:rPr lang="ko-KR" altLang="en-US" sz="4500" spc="-300"/>
              <a:t>그러나 내가 말하노니 그들이 듣지 아니하였느냐 그렇지 아니하니 그 소리가 온 땅에 퍼졌고 그 말씀이 땅 끝까지 이르렀도다 하였느니라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10:16-21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9"/>
              <a:defRPr/>
            </a:pPr>
            <a:r>
              <a:rPr lang="ko-KR" altLang="en-US" sz="4500" spc="-300"/>
              <a:t>그러나 내가 말하노니 이스라엘이 알지 못하였느냐 먼저 모세가 이르되 내가 백성 아닌 자로써 너희를 시기하게 하며 미련한 백성으로써 너희를 노엽게 하리라 하였고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10:16-21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r>
              <a:rPr lang="ko-KR" altLang="en-US" sz="4500" spc="-300"/>
              <a:t>이사야는 매우 담대하여 내가 나를 찾지 아니한 자들에게 찾은 바 되고 내게 묻지 아니한 자들에게 나타났노라 말하였고 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20"/>
              <a:defRPr/>
            </a:pPr>
            <a:r>
              <a:rPr lang="ko-KR" altLang="en-US" sz="4500" spc="-300"/>
              <a:t>이스라엘에 대하여 이르되 순종하지 아니하고 거슬러 말하는 백성에게 내가 종일 내 손을 벌렸노라 하였느니라</a:t>
            </a: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믿음의 순종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7500" b="1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7500" b="1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바람이 불고 비와도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물결이 넘쳐 밀려도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하나님의 말씀을 듣고 믿음으로 순종하는 마음 주소서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기다려주시는 하나님의 은혜에 감사하며 용서하는 삶 살게 하소서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자비한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구원의 손이 있으니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반석이시니 반석이니 반석이니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오 나의 예수는 반석이시니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저 곳은 안전하도다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사람을 보며 세상을 볼 땐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사람을 보며 세상을 볼 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만족함이 없었네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하나님 그분을 뵐 땐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나는 만족하였네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424</ep:Words>
  <ep:PresentationFormat>와이드스크린</ep:PresentationFormat>
  <ep:Paragraphs>135</ep:Paragraphs>
  <ep:Slides>43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43</vt:i4>
      </vt:variant>
    </vt:vector>
  </ep:HeadingPairs>
  <ep:TitlesOfParts>
    <vt:vector size="45" baseType="lpstr">
      <vt:lpstr>Office 테마</vt:lpstr>
      <vt:lpstr>1_Office 테마</vt:lpstr>
      <vt:lpstr>슬라이드 1</vt:lpstr>
      <vt:lpstr>&lt;내 주는 반석이시니&gt;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&lt;사람을 보며 세상을 볼 땐&gt;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&lt;아름다운 이야기가 있네&gt;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&lt;하나님을 아버지라 부르는 자는&gt;</vt:lpstr>
      <vt:lpstr>슬라이드 27</vt:lpstr>
      <vt:lpstr>슬라이드 28</vt:lpstr>
      <vt:lpstr>슬라이드 29</vt:lpstr>
      <vt:lpstr>슬라이드 30</vt:lpstr>
      <vt:lpstr>슬라이드 31</vt:lpstr>
      <vt:lpstr>기도 장명순 권사</vt:lpstr>
      <vt:lpstr>성경봉독 로마서 10:16-21</vt:lpstr>
      <vt:lpstr>로마서 10:16-21</vt:lpstr>
      <vt:lpstr>로마서 10:16-21</vt:lpstr>
      <vt:lpstr>로마서 10:16-21</vt:lpstr>
      <vt:lpstr>로마서 10:16-21</vt:lpstr>
      <vt:lpstr>슬라이드 38</vt:lpstr>
      <vt:lpstr>말씀 믿음의 순종 신송연 전도사</vt:lpstr>
      <vt:lpstr>슬라이드 40</vt:lpstr>
      <vt:lpstr>축도</vt:lpstr>
      <vt:lpstr>슬라이드 42</vt:lpstr>
      <vt:lpstr>슬라이드 43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2026-08-22T12:31:26.447</dcterms:modified>
  <cp:revision>1163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